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4272" r:id="rId2"/>
  </p:sldMasterIdLst>
  <p:notesMasterIdLst>
    <p:notesMasterId r:id="rId20"/>
  </p:notesMasterIdLst>
  <p:handoutMasterIdLst>
    <p:handoutMasterId r:id="rId21"/>
  </p:handoutMasterIdLst>
  <p:sldIdLst>
    <p:sldId id="312" r:id="rId3"/>
    <p:sldId id="256" r:id="rId4"/>
    <p:sldId id="321" r:id="rId5"/>
    <p:sldId id="310" r:id="rId6"/>
    <p:sldId id="304" r:id="rId7"/>
    <p:sldId id="280" r:id="rId8"/>
    <p:sldId id="313" r:id="rId9"/>
    <p:sldId id="314" r:id="rId10"/>
    <p:sldId id="315" r:id="rId11"/>
    <p:sldId id="319" r:id="rId12"/>
    <p:sldId id="316" r:id="rId13"/>
    <p:sldId id="317" r:id="rId14"/>
    <p:sldId id="318" r:id="rId15"/>
    <p:sldId id="320" r:id="rId16"/>
    <p:sldId id="282" r:id="rId17"/>
    <p:sldId id="291" r:id="rId18"/>
    <p:sldId id="285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E5858"/>
    <a:srgbClr val="FF6699"/>
    <a:srgbClr val="FC5420"/>
    <a:srgbClr val="F686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BDB16-6CAA-4E44-958C-D93A7FB03F83}" v="339" dt="2025-02-18T10:58:5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5847" autoAdjust="0"/>
  </p:normalViewPr>
  <p:slideViewPr>
    <p:cSldViewPr>
      <p:cViewPr varScale="1">
        <p:scale>
          <a:sx n="85" d="100"/>
          <a:sy n="85" d="100"/>
        </p:scale>
        <p:origin x="1397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s van de Kimmenade" userId="2ee3037f295d3c77" providerId="LiveId" clId="{D84BDB16-6CAA-4E44-958C-D93A7FB03F83}"/>
    <pc:docChg chg="undo custSel modSld sldOrd">
      <pc:chgData name="Frans van de Kimmenade" userId="2ee3037f295d3c77" providerId="LiveId" clId="{D84BDB16-6CAA-4E44-958C-D93A7FB03F83}" dt="2025-02-18T10:59:02.998" v="1210" actId="14100"/>
      <pc:docMkLst>
        <pc:docMk/>
      </pc:docMkLst>
      <pc:sldChg chg="modSp mod">
        <pc:chgData name="Frans van de Kimmenade" userId="2ee3037f295d3c77" providerId="LiveId" clId="{D84BDB16-6CAA-4E44-958C-D93A7FB03F83}" dt="2025-02-18T10:09:32.296" v="1037" actId="20577"/>
        <pc:sldMkLst>
          <pc:docMk/>
          <pc:sldMk cId="0" sldId="256"/>
        </pc:sldMkLst>
        <pc:spChg chg="mod">
          <ac:chgData name="Frans van de Kimmenade" userId="2ee3037f295d3c77" providerId="LiveId" clId="{D84BDB16-6CAA-4E44-958C-D93A7FB03F83}" dt="2025-02-10T09:27:36.795" v="3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Frans van de Kimmenade" userId="2ee3037f295d3c77" providerId="LiveId" clId="{D84BDB16-6CAA-4E44-958C-D93A7FB03F83}" dt="2025-02-18T10:09:32.296" v="1037" actId="20577"/>
          <ac:spMkLst>
            <pc:docMk/>
            <pc:sldMk cId="0" sldId="256"/>
            <ac:spMk id="9" creationId="{00000000-0000-0000-0000-000000000000}"/>
          </ac:spMkLst>
        </pc:spChg>
        <pc:picChg chg="mod">
          <ac:chgData name="Frans van de Kimmenade" userId="2ee3037f295d3c77" providerId="LiveId" clId="{D84BDB16-6CAA-4E44-958C-D93A7FB03F83}" dt="2025-02-10T09:27:13.396" v="30" actId="1076"/>
          <ac:picMkLst>
            <pc:docMk/>
            <pc:sldMk cId="0" sldId="256"/>
            <ac:picMk id="4" creationId="{18425D03-7496-D8DA-F93A-190A3C738A7E}"/>
          </ac:picMkLst>
        </pc:picChg>
        <pc:picChg chg="mod">
          <ac:chgData name="Frans van de Kimmenade" userId="2ee3037f295d3c77" providerId="LiveId" clId="{D84BDB16-6CAA-4E44-958C-D93A7FB03F83}" dt="2025-02-10T09:27:20.423" v="33" actId="14100"/>
          <ac:picMkLst>
            <pc:docMk/>
            <pc:sldMk cId="0" sldId="256"/>
            <ac:picMk id="7" creationId="{3500BF4E-EAAC-49FA-B4F6-0C090852E125}"/>
          </ac:picMkLst>
        </pc:picChg>
        <pc:picChg chg="mod">
          <ac:chgData name="Frans van de Kimmenade" userId="2ee3037f295d3c77" providerId="LiveId" clId="{D84BDB16-6CAA-4E44-958C-D93A7FB03F83}" dt="2025-02-10T09:27:15.292" v="31" actId="1076"/>
          <ac:picMkLst>
            <pc:docMk/>
            <pc:sldMk cId="0" sldId="256"/>
            <ac:picMk id="11" creationId="{35C4FCA2-0282-75B1-5519-BE4D7561D3CF}"/>
          </ac:picMkLst>
        </pc:picChg>
        <pc:picChg chg="mod">
          <ac:chgData name="Frans van de Kimmenade" userId="2ee3037f295d3c77" providerId="LiveId" clId="{D84BDB16-6CAA-4E44-958C-D93A7FB03F83}" dt="2025-02-10T09:27:08.944" v="29" actId="1076"/>
          <ac:picMkLst>
            <pc:docMk/>
            <pc:sldMk cId="0" sldId="256"/>
            <ac:picMk id="21" creationId="{80CAC047-164F-43D8-ADD4-10B9E2160DB7}"/>
          </ac:picMkLst>
        </pc:picChg>
      </pc:sldChg>
      <pc:sldChg chg="addSp delSp modSp mod">
        <pc:chgData name="Frans van de Kimmenade" userId="2ee3037f295d3c77" providerId="LiveId" clId="{D84BDB16-6CAA-4E44-958C-D93A7FB03F83}" dt="2025-02-18T10:40:17.587" v="1065" actId="14100"/>
        <pc:sldMkLst>
          <pc:docMk/>
          <pc:sldMk cId="0" sldId="280"/>
        </pc:sldMkLst>
        <pc:picChg chg="add del mod">
          <ac:chgData name="Frans van de Kimmenade" userId="2ee3037f295d3c77" providerId="LiveId" clId="{D84BDB16-6CAA-4E44-958C-D93A7FB03F83}" dt="2025-02-18T10:39:28.147" v="1052" actId="478"/>
          <ac:picMkLst>
            <pc:docMk/>
            <pc:sldMk cId="0" sldId="280"/>
            <ac:picMk id="5" creationId="{C9A7420A-273C-4E3E-20D7-159639B510A8}"/>
          </ac:picMkLst>
        </pc:picChg>
        <pc:picChg chg="add mod">
          <ac:chgData name="Frans van de Kimmenade" userId="2ee3037f295d3c77" providerId="LiveId" clId="{D84BDB16-6CAA-4E44-958C-D93A7FB03F83}" dt="2025-02-18T10:39:49.775" v="1058" actId="1076"/>
          <ac:picMkLst>
            <pc:docMk/>
            <pc:sldMk cId="0" sldId="280"/>
            <ac:picMk id="6" creationId="{BDD91C6A-87F0-6D03-0F77-67DBC23ABEDE}"/>
          </ac:picMkLst>
        </pc:picChg>
        <pc:picChg chg="add mod">
          <ac:chgData name="Frans van de Kimmenade" userId="2ee3037f295d3c77" providerId="LiveId" clId="{D84BDB16-6CAA-4E44-958C-D93A7FB03F83}" dt="2025-02-18T10:40:17.587" v="1065" actId="14100"/>
          <ac:picMkLst>
            <pc:docMk/>
            <pc:sldMk cId="0" sldId="280"/>
            <ac:picMk id="8" creationId="{FB8F3F7D-9212-1BA8-6786-BB200320D2C1}"/>
          </ac:picMkLst>
        </pc:picChg>
        <pc:picChg chg="add del mod">
          <ac:chgData name="Frans van de Kimmenade" userId="2ee3037f295d3c77" providerId="LiveId" clId="{D84BDB16-6CAA-4E44-958C-D93A7FB03F83}" dt="2025-02-18T10:39:57.117" v="1059" actId="478"/>
          <ac:picMkLst>
            <pc:docMk/>
            <pc:sldMk cId="0" sldId="280"/>
            <ac:picMk id="9" creationId="{DD32BC02-C7FE-A6B7-42D4-64C6DF529339}"/>
          </ac:picMkLst>
        </pc:picChg>
      </pc:sldChg>
      <pc:sldChg chg="addSp delSp modSp mod modTransition setBg chgLayout">
        <pc:chgData name="Frans van de Kimmenade" userId="2ee3037f295d3c77" providerId="LiveId" clId="{D84BDB16-6CAA-4E44-958C-D93A7FB03F83}" dt="2025-02-17T15:49:36.555" v="1010" actId="20577"/>
        <pc:sldMkLst>
          <pc:docMk/>
          <pc:sldMk cId="0" sldId="282"/>
        </pc:sldMkLst>
        <pc:spChg chg="mod ord">
          <ac:chgData name="Frans van de Kimmenade" userId="2ee3037f295d3c77" providerId="LiveId" clId="{D84BDB16-6CAA-4E44-958C-D93A7FB03F83}" dt="2025-02-10T11:00:46.341" v="185" actId="6264"/>
          <ac:spMkLst>
            <pc:docMk/>
            <pc:sldMk cId="0" sldId="282"/>
            <ac:spMk id="3" creationId="{00000000-0000-0000-0000-000000000000}"/>
          </ac:spMkLst>
        </pc:spChg>
        <pc:spChg chg="mod ord">
          <ac:chgData name="Frans van de Kimmenade" userId="2ee3037f295d3c77" providerId="LiveId" clId="{D84BDB16-6CAA-4E44-958C-D93A7FB03F83}" dt="2025-02-10T11:00:46.341" v="185" actId="6264"/>
          <ac:spMkLst>
            <pc:docMk/>
            <pc:sldMk cId="0" sldId="282"/>
            <ac:spMk id="4" creationId="{00000000-0000-0000-0000-000000000000}"/>
          </ac:spMkLst>
        </pc:spChg>
        <pc:spChg chg="add mod">
          <ac:chgData name="Frans van de Kimmenade" userId="2ee3037f295d3c77" providerId="LiveId" clId="{D84BDB16-6CAA-4E44-958C-D93A7FB03F83}" dt="2025-02-17T15:49:36.555" v="1010" actId="20577"/>
          <ac:spMkLst>
            <pc:docMk/>
            <pc:sldMk cId="0" sldId="282"/>
            <ac:spMk id="6" creationId="{0A3A823C-54E5-3D9F-2C07-BC600E9CB15B}"/>
          </ac:spMkLst>
        </pc:spChg>
        <pc:spChg chg="add mod">
          <ac:chgData name="Frans van de Kimmenade" userId="2ee3037f295d3c77" providerId="LiveId" clId="{D84BDB16-6CAA-4E44-958C-D93A7FB03F83}" dt="2025-02-10T13:16:22.907" v="603" actId="1076"/>
          <ac:spMkLst>
            <pc:docMk/>
            <pc:sldMk cId="0" sldId="282"/>
            <ac:spMk id="7" creationId="{0A3A823C-54E5-3D9F-2C07-BC600E9CB15B}"/>
          </ac:spMkLst>
        </pc:spChg>
        <pc:spChg chg="add mod">
          <ac:chgData name="Frans van de Kimmenade" userId="2ee3037f295d3c77" providerId="LiveId" clId="{D84BDB16-6CAA-4E44-958C-D93A7FB03F83}" dt="2025-02-10T13:16:28.403" v="604" actId="1076"/>
          <ac:spMkLst>
            <pc:docMk/>
            <pc:sldMk cId="0" sldId="282"/>
            <ac:spMk id="8" creationId="{0A3A823C-54E5-3D9F-2C07-BC600E9CB15B}"/>
          </ac:spMkLst>
        </pc:spChg>
        <pc:spChg chg="add mod">
          <ac:chgData name="Frans van de Kimmenade" userId="2ee3037f295d3c77" providerId="LiveId" clId="{D84BDB16-6CAA-4E44-958C-D93A7FB03F83}" dt="2025-02-11T18:10:06.096" v="854" actId="20577"/>
          <ac:spMkLst>
            <pc:docMk/>
            <pc:sldMk cId="0" sldId="282"/>
            <ac:spMk id="10" creationId="{0A3A823C-54E5-3D9F-2C07-BC600E9CB15B}"/>
          </ac:spMkLst>
        </pc:spChg>
        <pc:graphicFrameChg chg="add mod">
          <ac:chgData name="Frans van de Kimmenade" userId="2ee3037f295d3c77" providerId="LiveId" clId="{D84BDB16-6CAA-4E44-958C-D93A7FB03F83}" dt="2025-02-10T13:26:08.152" v="767" actId="14838"/>
          <ac:graphicFrameMkLst>
            <pc:docMk/>
            <pc:sldMk cId="0" sldId="282"/>
            <ac:graphicFrameMk id="16" creationId="{BB8B4172-859E-D1BB-E9E8-E0556BCBA819}"/>
          </ac:graphicFrameMkLst>
        </pc:graphicFrameChg>
      </pc:sldChg>
      <pc:sldChg chg="modSp mod">
        <pc:chgData name="Frans van de Kimmenade" userId="2ee3037f295d3c77" providerId="LiveId" clId="{D84BDB16-6CAA-4E44-958C-D93A7FB03F83}" dt="2025-01-29T15:56:46.023" v="26" actId="20577"/>
        <pc:sldMkLst>
          <pc:docMk/>
          <pc:sldMk cId="0" sldId="291"/>
        </pc:sldMkLst>
        <pc:spChg chg="mod">
          <ac:chgData name="Frans van de Kimmenade" userId="2ee3037f295d3c77" providerId="LiveId" clId="{D84BDB16-6CAA-4E44-958C-D93A7FB03F83}" dt="2025-01-29T15:56:46.023" v="26" actId="20577"/>
          <ac:spMkLst>
            <pc:docMk/>
            <pc:sldMk cId="0" sldId="291"/>
            <ac:spMk id="2" creationId="{00000000-0000-0000-0000-000000000000}"/>
          </ac:spMkLst>
        </pc:spChg>
      </pc:sldChg>
      <pc:sldChg chg="modSp mod">
        <pc:chgData name="Frans van de Kimmenade" userId="2ee3037f295d3c77" providerId="LiveId" clId="{D84BDB16-6CAA-4E44-958C-D93A7FB03F83}" dt="2025-01-29T15:58:06.261" v="28" actId="20577"/>
        <pc:sldMkLst>
          <pc:docMk/>
          <pc:sldMk cId="0" sldId="304"/>
        </pc:sldMkLst>
        <pc:spChg chg="mod">
          <ac:chgData name="Frans van de Kimmenade" userId="2ee3037f295d3c77" providerId="LiveId" clId="{D84BDB16-6CAA-4E44-958C-D93A7FB03F83}" dt="2025-01-29T15:58:06.261" v="28" actId="20577"/>
          <ac:spMkLst>
            <pc:docMk/>
            <pc:sldMk cId="0" sldId="304"/>
            <ac:spMk id="7" creationId="{00000000-0000-0000-0000-000000000000}"/>
          </ac:spMkLst>
        </pc:spChg>
      </pc:sldChg>
      <pc:sldChg chg="modSp mod">
        <pc:chgData name="Frans van de Kimmenade" userId="2ee3037f295d3c77" providerId="LiveId" clId="{D84BDB16-6CAA-4E44-958C-D93A7FB03F83}" dt="2025-02-18T10:10:58.842" v="1049" actId="20577"/>
        <pc:sldMkLst>
          <pc:docMk/>
          <pc:sldMk cId="3284776661" sldId="310"/>
        </pc:sldMkLst>
        <pc:spChg chg="mod">
          <ac:chgData name="Frans van de Kimmenade" userId="2ee3037f295d3c77" providerId="LiveId" clId="{D84BDB16-6CAA-4E44-958C-D93A7FB03F83}" dt="2025-02-18T10:10:58.842" v="1049" actId="20577"/>
          <ac:spMkLst>
            <pc:docMk/>
            <pc:sldMk cId="3284776661" sldId="310"/>
            <ac:spMk id="5" creationId="{00000000-0000-0000-0000-000000000000}"/>
          </ac:spMkLst>
        </pc:spChg>
      </pc:sldChg>
      <pc:sldChg chg="addSp delSp modSp mod">
        <pc:chgData name="Frans van de Kimmenade" userId="2ee3037f295d3c77" providerId="LiveId" clId="{D84BDB16-6CAA-4E44-958C-D93A7FB03F83}" dt="2025-02-18T10:42:46.163" v="1088" actId="14100"/>
        <pc:sldMkLst>
          <pc:docMk/>
          <pc:sldMk cId="994051778" sldId="313"/>
        </pc:sldMkLst>
        <pc:picChg chg="add mod">
          <ac:chgData name="Frans van de Kimmenade" userId="2ee3037f295d3c77" providerId="LiveId" clId="{D84BDB16-6CAA-4E44-958C-D93A7FB03F83}" dt="2025-02-18T10:40:56.068" v="1071" actId="1076"/>
          <ac:picMkLst>
            <pc:docMk/>
            <pc:sldMk cId="994051778" sldId="313"/>
            <ac:picMk id="5" creationId="{DA430AF3-24F5-83AD-A8DA-8D50850E934E}"/>
          </ac:picMkLst>
        </pc:picChg>
        <pc:picChg chg="add del mod">
          <ac:chgData name="Frans van de Kimmenade" userId="2ee3037f295d3c77" providerId="LiveId" clId="{D84BDB16-6CAA-4E44-958C-D93A7FB03F83}" dt="2025-02-18T10:40:35.860" v="1066" actId="478"/>
          <ac:picMkLst>
            <pc:docMk/>
            <pc:sldMk cId="994051778" sldId="313"/>
            <ac:picMk id="6" creationId="{B0AF6A34-962F-00AD-FA20-DA7F8C49701D}"/>
          </ac:picMkLst>
        </pc:picChg>
        <pc:picChg chg="add mod">
          <ac:chgData name="Frans van de Kimmenade" userId="2ee3037f295d3c77" providerId="LiveId" clId="{D84BDB16-6CAA-4E44-958C-D93A7FB03F83}" dt="2025-02-18T10:41:47.614" v="1081" actId="931"/>
          <ac:picMkLst>
            <pc:docMk/>
            <pc:sldMk cId="994051778" sldId="313"/>
            <ac:picMk id="8" creationId="{6FD631C4-5E4F-7D98-D4AE-A8EB80EBD546}"/>
          </ac:picMkLst>
        </pc:picChg>
        <pc:picChg chg="add del mod">
          <ac:chgData name="Frans van de Kimmenade" userId="2ee3037f295d3c77" providerId="LiveId" clId="{D84BDB16-6CAA-4E44-958C-D93A7FB03F83}" dt="2025-02-18T10:41:02.298" v="1072" actId="478"/>
          <ac:picMkLst>
            <pc:docMk/>
            <pc:sldMk cId="994051778" sldId="313"/>
            <ac:picMk id="9" creationId="{35EA7227-78B2-DC5D-A6E8-3FC06DF74043}"/>
          </ac:picMkLst>
        </pc:picChg>
        <pc:picChg chg="add mod">
          <ac:chgData name="Frans van de Kimmenade" userId="2ee3037f295d3c77" providerId="LiveId" clId="{D84BDB16-6CAA-4E44-958C-D93A7FB03F83}" dt="2025-02-18T10:42:46.163" v="1088" actId="14100"/>
          <ac:picMkLst>
            <pc:docMk/>
            <pc:sldMk cId="994051778" sldId="313"/>
            <ac:picMk id="11" creationId="{0F59F20E-2EA5-2219-58E1-F19C19B6DBB3}"/>
          </ac:picMkLst>
        </pc:picChg>
      </pc:sldChg>
      <pc:sldChg chg="addSp delSp modSp mod">
        <pc:chgData name="Frans van de Kimmenade" userId="2ee3037f295d3c77" providerId="LiveId" clId="{D84BDB16-6CAA-4E44-958C-D93A7FB03F83}" dt="2025-02-18T10:44:11.952" v="1104" actId="1076"/>
        <pc:sldMkLst>
          <pc:docMk/>
          <pc:sldMk cId="1847737462" sldId="314"/>
        </pc:sldMkLst>
        <pc:picChg chg="add mod">
          <ac:chgData name="Frans van de Kimmenade" userId="2ee3037f295d3c77" providerId="LiveId" clId="{D84BDB16-6CAA-4E44-958C-D93A7FB03F83}" dt="2025-02-18T10:43:39.067" v="1096" actId="1076"/>
          <ac:picMkLst>
            <pc:docMk/>
            <pc:sldMk cId="1847737462" sldId="314"/>
            <ac:picMk id="5" creationId="{0AC2C54F-B355-8E84-3DEB-AA4F2AA912A5}"/>
          </ac:picMkLst>
        </pc:picChg>
        <pc:picChg chg="add del mod">
          <ac:chgData name="Frans van de Kimmenade" userId="2ee3037f295d3c77" providerId="LiveId" clId="{D84BDB16-6CAA-4E44-958C-D93A7FB03F83}" dt="2025-02-18T10:43:12.494" v="1089" actId="478"/>
          <ac:picMkLst>
            <pc:docMk/>
            <pc:sldMk cId="1847737462" sldId="314"/>
            <ac:picMk id="7" creationId="{99425098-69F3-2A2E-FB5C-410959A0F3C0}"/>
          </ac:picMkLst>
        </pc:picChg>
        <pc:picChg chg="add mod">
          <ac:chgData name="Frans van de Kimmenade" userId="2ee3037f295d3c77" providerId="LiveId" clId="{D84BDB16-6CAA-4E44-958C-D93A7FB03F83}" dt="2025-02-18T10:44:11.952" v="1104" actId="1076"/>
          <ac:picMkLst>
            <pc:docMk/>
            <pc:sldMk cId="1847737462" sldId="314"/>
            <ac:picMk id="8" creationId="{0E42F8E6-C497-584D-3228-B6F072BD434E}"/>
          </ac:picMkLst>
        </pc:picChg>
        <pc:picChg chg="add del mod">
          <ac:chgData name="Frans van de Kimmenade" userId="2ee3037f295d3c77" providerId="LiveId" clId="{D84BDB16-6CAA-4E44-958C-D93A7FB03F83}" dt="2025-02-18T10:43:45.888" v="1097" actId="478"/>
          <ac:picMkLst>
            <pc:docMk/>
            <pc:sldMk cId="1847737462" sldId="314"/>
            <ac:picMk id="9" creationId="{3B164ECA-9E01-EB9A-B61A-1E8DE86FD3C8}"/>
          </ac:picMkLst>
        </pc:picChg>
      </pc:sldChg>
      <pc:sldChg chg="addSp delSp modSp mod">
        <pc:chgData name="Frans van de Kimmenade" userId="2ee3037f295d3c77" providerId="LiveId" clId="{D84BDB16-6CAA-4E44-958C-D93A7FB03F83}" dt="2025-02-18T10:45:09.008" v="1118" actId="14100"/>
        <pc:sldMkLst>
          <pc:docMk/>
          <pc:sldMk cId="2067369254" sldId="315"/>
        </pc:sldMkLst>
        <pc:picChg chg="add mod">
          <ac:chgData name="Frans van de Kimmenade" userId="2ee3037f295d3c77" providerId="LiveId" clId="{D84BDB16-6CAA-4E44-958C-D93A7FB03F83}" dt="2025-02-18T10:45:09.008" v="1118" actId="14100"/>
          <ac:picMkLst>
            <pc:docMk/>
            <pc:sldMk cId="2067369254" sldId="315"/>
            <ac:picMk id="5" creationId="{A4FF8BB8-3A44-FDB2-139D-F5537ED95749}"/>
          </ac:picMkLst>
        </pc:picChg>
        <pc:picChg chg="add del mod">
          <ac:chgData name="Frans van de Kimmenade" userId="2ee3037f295d3c77" providerId="LiveId" clId="{D84BDB16-6CAA-4E44-958C-D93A7FB03F83}" dt="2025-02-18T10:44:23.512" v="1105" actId="478"/>
          <ac:picMkLst>
            <pc:docMk/>
            <pc:sldMk cId="2067369254" sldId="315"/>
            <ac:picMk id="7" creationId="{BCAAD454-22F3-1FDA-1369-470C113545EE}"/>
          </ac:picMkLst>
        </pc:picChg>
        <pc:picChg chg="add mod">
          <ac:chgData name="Frans van de Kimmenade" userId="2ee3037f295d3c77" providerId="LiveId" clId="{D84BDB16-6CAA-4E44-958C-D93A7FB03F83}" dt="2025-02-18T10:45:01.743" v="1117" actId="14100"/>
          <ac:picMkLst>
            <pc:docMk/>
            <pc:sldMk cId="2067369254" sldId="315"/>
            <ac:picMk id="8" creationId="{E1465586-FAFF-209D-9AC8-642ADBE7C6E3}"/>
          </ac:picMkLst>
        </pc:picChg>
        <pc:picChg chg="add del mod">
          <ac:chgData name="Frans van de Kimmenade" userId="2ee3037f295d3c77" providerId="LiveId" clId="{D84BDB16-6CAA-4E44-958C-D93A7FB03F83}" dt="2025-02-18T10:44:44.454" v="1111" actId="478"/>
          <ac:picMkLst>
            <pc:docMk/>
            <pc:sldMk cId="2067369254" sldId="315"/>
            <ac:picMk id="9" creationId="{F0E3CF4A-029A-A62B-289B-0024777D7F0D}"/>
          </ac:picMkLst>
        </pc:picChg>
      </pc:sldChg>
      <pc:sldChg chg="addSp delSp modSp mod">
        <pc:chgData name="Frans van de Kimmenade" userId="2ee3037f295d3c77" providerId="LiveId" clId="{D84BDB16-6CAA-4E44-958C-D93A7FB03F83}" dt="2025-02-18T10:57:24.782" v="1199" actId="14100"/>
        <pc:sldMkLst>
          <pc:docMk/>
          <pc:sldMk cId="408932460" sldId="316"/>
        </pc:sldMkLst>
        <pc:picChg chg="add mod">
          <ac:chgData name="Frans van de Kimmenade" userId="2ee3037f295d3c77" providerId="LiveId" clId="{D84BDB16-6CAA-4E44-958C-D93A7FB03F83}" dt="2025-02-18T10:56:41.392" v="1194" actId="1076"/>
          <ac:picMkLst>
            <pc:docMk/>
            <pc:sldMk cId="408932460" sldId="316"/>
            <ac:picMk id="3" creationId="{A58358EE-0A34-4E8F-EBD7-0F79ADA53EC4}"/>
          </ac:picMkLst>
        </pc:picChg>
        <pc:picChg chg="add del mod">
          <ac:chgData name="Frans van de Kimmenade" userId="2ee3037f295d3c77" providerId="LiveId" clId="{D84BDB16-6CAA-4E44-958C-D93A7FB03F83}" dt="2025-02-18T10:57:04.322" v="1198" actId="478"/>
          <ac:picMkLst>
            <pc:docMk/>
            <pc:sldMk cId="408932460" sldId="316"/>
            <ac:picMk id="5" creationId="{A464C852-82B0-9BEF-6682-FBFC73CA5EF6}"/>
          </ac:picMkLst>
        </pc:picChg>
        <pc:picChg chg="add del mod">
          <ac:chgData name="Frans van de Kimmenade" userId="2ee3037f295d3c77" providerId="LiveId" clId="{D84BDB16-6CAA-4E44-958C-D93A7FB03F83}" dt="2025-02-18T10:46:34.438" v="1133" actId="478"/>
          <ac:picMkLst>
            <pc:docMk/>
            <pc:sldMk cId="408932460" sldId="316"/>
            <ac:picMk id="7" creationId="{698F5217-1830-A08F-D29D-5106644DCC60}"/>
          </ac:picMkLst>
        </pc:picChg>
        <pc:picChg chg="add mod">
          <ac:chgData name="Frans van de Kimmenade" userId="2ee3037f295d3c77" providerId="LiveId" clId="{D84BDB16-6CAA-4E44-958C-D93A7FB03F83}" dt="2025-02-18T10:57:24.782" v="1199" actId="14100"/>
          <ac:picMkLst>
            <pc:docMk/>
            <pc:sldMk cId="408932460" sldId="316"/>
            <ac:picMk id="8" creationId="{8F0EFBBE-F74F-29A0-A852-FF348EA1CC87}"/>
          </ac:picMkLst>
        </pc:picChg>
        <pc:picChg chg="add del mod">
          <ac:chgData name="Frans van de Kimmenade" userId="2ee3037f295d3c77" providerId="LiveId" clId="{D84BDB16-6CAA-4E44-958C-D93A7FB03F83}" dt="2025-02-18T10:47:02.549" v="1140" actId="478"/>
          <ac:picMkLst>
            <pc:docMk/>
            <pc:sldMk cId="408932460" sldId="316"/>
            <ac:picMk id="9" creationId="{DF925480-5329-1E98-5A10-BBD11FB0E243}"/>
          </ac:picMkLst>
        </pc:picChg>
      </pc:sldChg>
      <pc:sldChg chg="addSp delSp modSp mod">
        <pc:chgData name="Frans van de Kimmenade" userId="2ee3037f295d3c77" providerId="LiveId" clId="{D84BDB16-6CAA-4E44-958C-D93A7FB03F83}" dt="2025-02-18T10:48:47.602" v="1164" actId="14100"/>
        <pc:sldMkLst>
          <pc:docMk/>
          <pc:sldMk cId="3818993532" sldId="317"/>
        </pc:sldMkLst>
        <pc:picChg chg="add mod">
          <ac:chgData name="Frans van de Kimmenade" userId="2ee3037f295d3c77" providerId="LiveId" clId="{D84BDB16-6CAA-4E44-958C-D93A7FB03F83}" dt="2025-02-18T10:48:47.602" v="1164" actId="14100"/>
          <ac:picMkLst>
            <pc:docMk/>
            <pc:sldMk cId="3818993532" sldId="317"/>
            <ac:picMk id="6" creationId="{82AABD91-BD11-5FF9-2ED7-11281F56F93B}"/>
          </ac:picMkLst>
        </pc:picChg>
        <pc:picChg chg="add del mod">
          <ac:chgData name="Frans van de Kimmenade" userId="2ee3037f295d3c77" providerId="LiveId" clId="{D84BDB16-6CAA-4E44-958C-D93A7FB03F83}" dt="2025-02-18T10:47:37.064" v="1146" actId="478"/>
          <ac:picMkLst>
            <pc:docMk/>
            <pc:sldMk cId="3818993532" sldId="317"/>
            <ac:picMk id="8" creationId="{9CE25C84-685F-E726-50B3-337E7B158BAB}"/>
          </ac:picMkLst>
        </pc:picChg>
        <pc:picChg chg="add mod">
          <ac:chgData name="Frans van de Kimmenade" userId="2ee3037f295d3c77" providerId="LiveId" clId="{D84BDB16-6CAA-4E44-958C-D93A7FB03F83}" dt="2025-02-18T10:48:39.089" v="1162" actId="1076"/>
          <ac:picMkLst>
            <pc:docMk/>
            <pc:sldMk cId="3818993532" sldId="317"/>
            <ac:picMk id="9" creationId="{E38EF32E-1FB4-8F23-07A3-5C4569F3E3E0}"/>
          </ac:picMkLst>
        </pc:picChg>
        <pc:picChg chg="add del mod">
          <ac:chgData name="Frans van de Kimmenade" userId="2ee3037f295d3c77" providerId="LiveId" clId="{D84BDB16-6CAA-4E44-958C-D93A7FB03F83}" dt="2025-02-18T10:48:07.783" v="1154" actId="478"/>
          <ac:picMkLst>
            <pc:docMk/>
            <pc:sldMk cId="3818993532" sldId="317"/>
            <ac:picMk id="10" creationId="{05B5B095-ABB4-CB7E-2455-86D1C749F5E4}"/>
          </ac:picMkLst>
        </pc:picChg>
      </pc:sldChg>
      <pc:sldChg chg="addSp delSp modSp mod">
        <pc:chgData name="Frans van de Kimmenade" userId="2ee3037f295d3c77" providerId="LiveId" clId="{D84BDB16-6CAA-4E44-958C-D93A7FB03F83}" dt="2025-02-18T10:59:02.998" v="1210" actId="14100"/>
        <pc:sldMkLst>
          <pc:docMk/>
          <pc:sldMk cId="2474719559" sldId="318"/>
        </pc:sldMkLst>
        <pc:picChg chg="add mod">
          <ac:chgData name="Frans van de Kimmenade" userId="2ee3037f295d3c77" providerId="LiveId" clId="{D84BDB16-6CAA-4E44-958C-D93A7FB03F83}" dt="2025-02-18T10:50:41.938" v="1177" actId="14100"/>
          <ac:picMkLst>
            <pc:docMk/>
            <pc:sldMk cId="2474719559" sldId="318"/>
            <ac:picMk id="5" creationId="{1762F22D-987E-55CD-5A61-B92F4A1DACFD}"/>
          </ac:picMkLst>
        </pc:picChg>
        <pc:picChg chg="add mod">
          <ac:chgData name="Frans van de Kimmenade" userId="2ee3037f295d3c77" providerId="LiveId" clId="{D84BDB16-6CAA-4E44-958C-D93A7FB03F83}" dt="2025-02-18T10:59:02.998" v="1210" actId="14100"/>
          <ac:picMkLst>
            <pc:docMk/>
            <pc:sldMk cId="2474719559" sldId="318"/>
            <ac:picMk id="6" creationId="{FFC0C6D7-BB86-C996-D691-9B63EF14F70F}"/>
          </ac:picMkLst>
        </pc:picChg>
        <pc:picChg chg="add del mod">
          <ac:chgData name="Frans van de Kimmenade" userId="2ee3037f295d3c77" providerId="LiveId" clId="{D84BDB16-6CAA-4E44-958C-D93A7FB03F83}" dt="2025-02-18T10:49:17.603" v="1165" actId="478"/>
          <ac:picMkLst>
            <pc:docMk/>
            <pc:sldMk cId="2474719559" sldId="318"/>
            <ac:picMk id="7" creationId="{58FFEB41-83CC-523A-91E5-AF36BD509FC5}"/>
          </ac:picMkLst>
        </pc:picChg>
        <pc:picChg chg="add del mod">
          <ac:chgData name="Frans van de Kimmenade" userId="2ee3037f295d3c77" providerId="LiveId" clId="{D84BDB16-6CAA-4E44-958C-D93A7FB03F83}" dt="2025-02-18T10:58:32.972" v="1204" actId="478"/>
          <ac:picMkLst>
            <pc:docMk/>
            <pc:sldMk cId="2474719559" sldId="318"/>
            <ac:picMk id="8" creationId="{932FBA7F-F3C1-E6C6-0D95-491F37CB42AA}"/>
          </ac:picMkLst>
        </pc:picChg>
        <pc:picChg chg="add del mod">
          <ac:chgData name="Frans van de Kimmenade" userId="2ee3037f295d3c77" providerId="LiveId" clId="{D84BDB16-6CAA-4E44-958C-D93A7FB03F83}" dt="2025-02-18T10:49:36.677" v="1171" actId="478"/>
          <ac:picMkLst>
            <pc:docMk/>
            <pc:sldMk cId="2474719559" sldId="318"/>
            <ac:picMk id="9" creationId="{CE8B87B6-95D7-B807-EC3D-995E05329D7F}"/>
          </ac:picMkLst>
        </pc:picChg>
      </pc:sldChg>
      <pc:sldChg chg="addSp delSp modSp mod ord">
        <pc:chgData name="Frans van de Kimmenade" userId="2ee3037f295d3c77" providerId="LiveId" clId="{D84BDB16-6CAA-4E44-958C-D93A7FB03F83}" dt="2025-02-18T10:56:58.884" v="1197" actId="1076"/>
        <pc:sldMkLst>
          <pc:docMk/>
          <pc:sldMk cId="1392701600" sldId="319"/>
        </pc:sldMkLst>
        <pc:picChg chg="add mod">
          <ac:chgData name="Frans van de Kimmenade" userId="2ee3037f295d3c77" providerId="LiveId" clId="{D84BDB16-6CAA-4E44-958C-D93A7FB03F83}" dt="2025-02-18T10:56:58.884" v="1197" actId="1076"/>
          <ac:picMkLst>
            <pc:docMk/>
            <pc:sldMk cId="1392701600" sldId="319"/>
            <ac:picMk id="3" creationId="{18A03B31-310C-A917-13FA-7784F67D878D}"/>
          </ac:picMkLst>
        </pc:picChg>
        <pc:picChg chg="add mod">
          <ac:chgData name="Frans van de Kimmenade" userId="2ee3037f295d3c77" providerId="LiveId" clId="{D84BDB16-6CAA-4E44-958C-D93A7FB03F83}" dt="2025-02-18T10:45:44.281" v="1124" actId="1076"/>
          <ac:picMkLst>
            <pc:docMk/>
            <pc:sldMk cId="1392701600" sldId="319"/>
            <ac:picMk id="5" creationId="{4DCCE6DD-24FD-666F-DE35-999041ED509A}"/>
          </ac:picMkLst>
        </pc:picChg>
        <pc:picChg chg="add del mod">
          <ac:chgData name="Frans van de Kimmenade" userId="2ee3037f295d3c77" providerId="LiveId" clId="{D84BDB16-6CAA-4E44-958C-D93A7FB03F83}" dt="2025-02-18T10:45:25.946" v="1119" actId="478"/>
          <ac:picMkLst>
            <pc:docMk/>
            <pc:sldMk cId="1392701600" sldId="319"/>
            <ac:picMk id="7" creationId="{9CB00D24-0A88-9448-1F3E-0806EFCC62DE}"/>
          </ac:picMkLst>
        </pc:picChg>
        <pc:picChg chg="add del mod">
          <ac:chgData name="Frans van de Kimmenade" userId="2ee3037f295d3c77" providerId="LiveId" clId="{D84BDB16-6CAA-4E44-958C-D93A7FB03F83}" dt="2025-02-18T10:56:50.659" v="1195" actId="478"/>
          <ac:picMkLst>
            <pc:docMk/>
            <pc:sldMk cId="1392701600" sldId="319"/>
            <ac:picMk id="8" creationId="{4EFAC5EB-2AA1-5650-CAD3-62429BFBB11A}"/>
          </ac:picMkLst>
        </pc:picChg>
        <pc:picChg chg="add del mod">
          <ac:chgData name="Frans van de Kimmenade" userId="2ee3037f295d3c77" providerId="LiveId" clId="{D84BDB16-6CAA-4E44-958C-D93A7FB03F83}" dt="2025-02-18T10:45:51.228" v="1125" actId="478"/>
          <ac:picMkLst>
            <pc:docMk/>
            <pc:sldMk cId="1392701600" sldId="319"/>
            <ac:picMk id="9" creationId="{1F2CBC19-1C9B-D741-3CE8-B82ED98186A7}"/>
          </ac:picMkLst>
        </pc:picChg>
      </pc:sldChg>
      <pc:sldChg chg="addSp delSp modSp mod">
        <pc:chgData name="Frans van de Kimmenade" userId="2ee3037f295d3c77" providerId="LiveId" clId="{D84BDB16-6CAA-4E44-958C-D93A7FB03F83}" dt="2025-02-18T10:58:28.237" v="1203" actId="14100"/>
        <pc:sldMkLst>
          <pc:docMk/>
          <pc:sldMk cId="4050248846" sldId="320"/>
        </pc:sldMkLst>
        <pc:picChg chg="add mod">
          <ac:chgData name="Frans van de Kimmenade" userId="2ee3037f295d3c77" providerId="LiveId" clId="{D84BDB16-6CAA-4E44-958C-D93A7FB03F83}" dt="2025-02-18T10:58:25.339" v="1202" actId="1076"/>
          <ac:picMkLst>
            <pc:docMk/>
            <pc:sldMk cId="4050248846" sldId="320"/>
            <ac:picMk id="3" creationId="{E2E381B9-D1E6-39EC-8ED3-0A906C91232A}"/>
          </ac:picMkLst>
        </pc:picChg>
        <pc:picChg chg="add del mod">
          <ac:chgData name="Frans van de Kimmenade" userId="2ee3037f295d3c77" providerId="LiveId" clId="{D84BDB16-6CAA-4E44-958C-D93A7FB03F83}" dt="2025-02-18T10:50:59.741" v="1181" actId="478"/>
          <ac:picMkLst>
            <pc:docMk/>
            <pc:sldMk cId="4050248846" sldId="320"/>
            <ac:picMk id="5" creationId="{10B9FC4D-4D47-8242-4A38-DD9453917C40}"/>
          </ac:picMkLst>
        </pc:picChg>
        <pc:picChg chg="add del mod">
          <ac:chgData name="Frans van de Kimmenade" userId="2ee3037f295d3c77" providerId="LiveId" clId="{D84BDB16-6CAA-4E44-958C-D93A7FB03F83}" dt="2025-02-18T10:50:52.301" v="1179" actId="478"/>
          <ac:picMkLst>
            <pc:docMk/>
            <pc:sldMk cId="4050248846" sldId="320"/>
            <ac:picMk id="6" creationId="{09AB99A0-B261-BC21-F670-634D31B19D03}"/>
          </ac:picMkLst>
        </pc:picChg>
        <pc:picChg chg="add mod">
          <ac:chgData name="Frans van de Kimmenade" userId="2ee3037f295d3c77" providerId="LiveId" clId="{D84BDB16-6CAA-4E44-958C-D93A7FB03F83}" dt="2025-02-18T10:58:28.237" v="1203" actId="14100"/>
          <ac:picMkLst>
            <pc:docMk/>
            <pc:sldMk cId="4050248846" sldId="320"/>
            <ac:picMk id="7" creationId="{B0FB3997-27C4-3192-4C23-B8FE203FF89C}"/>
          </ac:picMkLst>
        </pc:picChg>
      </pc:sldChg>
      <pc:sldChg chg="addSp modSp mod">
        <pc:chgData name="Frans van de Kimmenade" userId="2ee3037f295d3c77" providerId="LiveId" clId="{D84BDB16-6CAA-4E44-958C-D93A7FB03F83}" dt="2025-02-11T18:08:15.536" v="852" actId="14100"/>
        <pc:sldMkLst>
          <pc:docMk/>
          <pc:sldMk cId="861861560" sldId="321"/>
        </pc:sldMkLst>
        <pc:spChg chg="mod">
          <ac:chgData name="Frans van de Kimmenade" userId="2ee3037f295d3c77" providerId="LiveId" clId="{D84BDB16-6CAA-4E44-958C-D93A7FB03F83}" dt="2025-02-11T18:08:15.536" v="852" actId="14100"/>
          <ac:spMkLst>
            <pc:docMk/>
            <pc:sldMk cId="861861560" sldId="321"/>
            <ac:spMk id="2" creationId="{93CE7E08-FE8D-3BF2-B867-5E172361A0C3}"/>
          </ac:spMkLst>
        </pc:spChg>
        <pc:picChg chg="add mod ord">
          <ac:chgData name="Frans van de Kimmenade" userId="2ee3037f295d3c77" providerId="LiveId" clId="{D84BDB16-6CAA-4E44-958C-D93A7FB03F83}" dt="2025-02-11T18:07:57.205" v="850" actId="1076"/>
          <ac:picMkLst>
            <pc:docMk/>
            <pc:sldMk cId="861861560" sldId="321"/>
            <ac:picMk id="4" creationId="{2C0138B0-C3B9-7B5D-6E86-D7E9AD6EABA1}"/>
          </ac:picMkLst>
        </pc:picChg>
      </pc:sldChg>
    </pc:docChg>
  </pc:docChgLst>
  <pc:docChgLst>
    <pc:chgData name="Frans van de Kimmenade" userId="2ee3037f295d3c77" providerId="LiveId" clId="{78A9A11A-A516-4CD4-A729-961E28FD366E}"/>
    <pc:docChg chg="undo custSel addSld delSld modSld">
      <pc:chgData name="Frans van de Kimmenade" userId="2ee3037f295d3c77" providerId="LiveId" clId="{78A9A11A-A516-4CD4-A729-961E28FD366E}" dt="2024-02-27T09:41:21.203" v="3212" actId="1076"/>
      <pc:docMkLst>
        <pc:docMk/>
      </pc:docMkLst>
      <pc:sldChg chg="addSp delSp modSp mod">
        <pc:chgData name="Frans van de Kimmenade" userId="2ee3037f295d3c77" providerId="LiveId" clId="{78A9A11A-A516-4CD4-A729-961E28FD366E}" dt="2024-02-27T09:32:32.190" v="3156" actId="1076"/>
        <pc:sldMkLst>
          <pc:docMk/>
          <pc:sldMk cId="0" sldId="256"/>
        </pc:sldMkLst>
      </pc:sldChg>
      <pc:sldChg chg="del">
        <pc:chgData name="Frans van de Kimmenade" userId="2ee3037f295d3c77" providerId="LiveId" clId="{78A9A11A-A516-4CD4-A729-961E28FD366E}" dt="2023-02-20T12:49:50.416" v="84" actId="47"/>
        <pc:sldMkLst>
          <pc:docMk/>
          <pc:sldMk cId="0" sldId="266"/>
        </pc:sldMkLst>
      </pc:sldChg>
      <pc:sldChg chg="del">
        <pc:chgData name="Frans van de Kimmenade" userId="2ee3037f295d3c77" providerId="LiveId" clId="{78A9A11A-A516-4CD4-A729-961E28FD366E}" dt="2023-02-20T12:50:03.183" v="86" actId="47"/>
        <pc:sldMkLst>
          <pc:docMk/>
          <pc:sldMk cId="0" sldId="267"/>
        </pc:sldMkLst>
      </pc:sldChg>
      <pc:sldChg chg="del">
        <pc:chgData name="Frans van de Kimmenade" userId="2ee3037f295d3c77" providerId="LiveId" clId="{78A9A11A-A516-4CD4-A729-961E28FD366E}" dt="2023-02-20T12:49:42.730" v="82" actId="47"/>
        <pc:sldMkLst>
          <pc:docMk/>
          <pc:sldMk cId="0" sldId="268"/>
        </pc:sldMkLst>
      </pc:sldChg>
      <pc:sldChg chg="addSp delSp modSp mod modNotesTx">
        <pc:chgData name="Frans van de Kimmenade" userId="2ee3037f295d3c77" providerId="LiveId" clId="{78A9A11A-A516-4CD4-A729-961E28FD366E}" dt="2023-12-24T10:41:53.149" v="1293" actId="14100"/>
        <pc:sldMkLst>
          <pc:docMk/>
          <pc:sldMk cId="0" sldId="280"/>
        </pc:sldMkLst>
      </pc:sldChg>
      <pc:sldChg chg="addSp delSp modSp add del mod">
        <pc:chgData name="Frans van de Kimmenade" userId="2ee3037f295d3c77" providerId="LiveId" clId="{78A9A11A-A516-4CD4-A729-961E28FD366E}" dt="2024-02-27T09:40:01.198" v="3209" actId="20577"/>
        <pc:sldMkLst>
          <pc:docMk/>
          <pc:sldMk cId="0" sldId="282"/>
        </pc:sldMkLst>
      </pc:sldChg>
      <pc:sldChg chg="del">
        <pc:chgData name="Frans van de Kimmenade" userId="2ee3037f295d3c77" providerId="LiveId" clId="{78A9A11A-A516-4CD4-A729-961E28FD366E}" dt="2023-02-20T12:49:11.152" v="80" actId="47"/>
        <pc:sldMkLst>
          <pc:docMk/>
          <pc:sldMk cId="0" sldId="287"/>
        </pc:sldMkLst>
      </pc:sldChg>
      <pc:sldChg chg="modSp mod">
        <pc:chgData name="Frans van de Kimmenade" userId="2ee3037f295d3c77" providerId="LiveId" clId="{78A9A11A-A516-4CD4-A729-961E28FD366E}" dt="2024-02-27T09:41:21.203" v="3212" actId="1076"/>
        <pc:sldMkLst>
          <pc:docMk/>
          <pc:sldMk cId="0" sldId="291"/>
        </pc:sldMkLst>
      </pc:sldChg>
      <pc:sldChg chg="del">
        <pc:chgData name="Frans van de Kimmenade" userId="2ee3037f295d3c77" providerId="LiveId" clId="{78A9A11A-A516-4CD4-A729-961E28FD366E}" dt="2023-02-20T12:50:07.745" v="87" actId="47"/>
        <pc:sldMkLst>
          <pc:docMk/>
          <pc:sldMk cId="0" sldId="299"/>
        </pc:sldMkLst>
      </pc:sldChg>
      <pc:sldChg chg="del">
        <pc:chgData name="Frans van de Kimmenade" userId="2ee3037f295d3c77" providerId="LiveId" clId="{78A9A11A-A516-4CD4-A729-961E28FD366E}" dt="2023-02-28T09:48:38.951" v="1041" actId="47"/>
        <pc:sldMkLst>
          <pc:docMk/>
          <pc:sldMk cId="0" sldId="300"/>
        </pc:sldMkLst>
      </pc:sldChg>
      <pc:sldChg chg="del">
        <pc:chgData name="Frans van de Kimmenade" userId="2ee3037f295d3c77" providerId="LiveId" clId="{78A9A11A-A516-4CD4-A729-961E28FD366E}" dt="2023-02-20T12:49:14.777" v="81" actId="47"/>
        <pc:sldMkLst>
          <pc:docMk/>
          <pc:sldMk cId="0" sldId="302"/>
        </pc:sldMkLst>
      </pc:sldChg>
      <pc:sldChg chg="modSp mod">
        <pc:chgData name="Frans van de Kimmenade" userId="2ee3037f295d3c77" providerId="LiveId" clId="{78A9A11A-A516-4CD4-A729-961E28FD366E}" dt="2024-02-27T09:34:09.547" v="3166" actId="20577"/>
        <pc:sldMkLst>
          <pc:docMk/>
          <pc:sldMk cId="0" sldId="304"/>
        </pc:sldMkLst>
      </pc:sldChg>
      <pc:sldChg chg="del">
        <pc:chgData name="Frans van de Kimmenade" userId="2ee3037f295d3c77" providerId="LiveId" clId="{78A9A11A-A516-4CD4-A729-961E28FD366E}" dt="2023-02-20T12:49:54.015" v="85" actId="47"/>
        <pc:sldMkLst>
          <pc:docMk/>
          <pc:sldMk cId="811128551" sldId="307"/>
        </pc:sldMkLst>
      </pc:sldChg>
      <pc:sldChg chg="modSp mod">
        <pc:chgData name="Frans van de Kimmenade" userId="2ee3037f295d3c77" providerId="LiveId" clId="{78A9A11A-A516-4CD4-A729-961E28FD366E}" dt="2024-02-27T09:33:40.763" v="3158" actId="255"/>
        <pc:sldMkLst>
          <pc:docMk/>
          <pc:sldMk cId="3284776661" sldId="310"/>
        </pc:sldMkLst>
      </pc:sldChg>
      <pc:sldChg chg="del">
        <pc:chgData name="Frans van de Kimmenade" userId="2ee3037f295d3c77" providerId="LiveId" clId="{78A9A11A-A516-4CD4-A729-961E28FD366E}" dt="2023-02-20T12:49:46.638" v="83" actId="47"/>
        <pc:sldMkLst>
          <pc:docMk/>
          <pc:sldMk cId="2067046859" sldId="311"/>
        </pc:sldMkLst>
      </pc:sldChg>
      <pc:sldChg chg="modNotesTx">
        <pc:chgData name="Frans van de Kimmenade" userId="2ee3037f295d3c77" providerId="LiveId" clId="{78A9A11A-A516-4CD4-A729-961E28FD366E}" dt="2023-02-24T10:18:38.821" v="290" actId="20577"/>
        <pc:sldMkLst>
          <pc:docMk/>
          <pc:sldMk cId="1256002634" sldId="312"/>
        </pc:sldMkLst>
      </pc:sldChg>
      <pc:sldChg chg="addSp delSp modSp mod">
        <pc:chgData name="Frans van de Kimmenade" userId="2ee3037f295d3c77" providerId="LiveId" clId="{78A9A11A-A516-4CD4-A729-961E28FD366E}" dt="2023-12-24T10:46:07.525" v="1305" actId="14100"/>
        <pc:sldMkLst>
          <pc:docMk/>
          <pc:sldMk cId="994051778" sldId="313"/>
        </pc:sldMkLst>
      </pc:sldChg>
      <pc:sldChg chg="addSp delSp modSp mod">
        <pc:chgData name="Frans van de Kimmenade" userId="2ee3037f295d3c77" providerId="LiveId" clId="{78A9A11A-A516-4CD4-A729-961E28FD366E}" dt="2023-12-24T10:48:30.810" v="1317" actId="14100"/>
        <pc:sldMkLst>
          <pc:docMk/>
          <pc:sldMk cId="1847737462" sldId="314"/>
        </pc:sldMkLst>
      </pc:sldChg>
      <pc:sldChg chg="addSp delSp modSp mod">
        <pc:chgData name="Frans van de Kimmenade" userId="2ee3037f295d3c77" providerId="LiveId" clId="{78A9A11A-A516-4CD4-A729-961E28FD366E}" dt="2023-12-24T10:50:37.082" v="1332" actId="1076"/>
        <pc:sldMkLst>
          <pc:docMk/>
          <pc:sldMk cId="2067369254" sldId="315"/>
        </pc:sldMkLst>
      </pc:sldChg>
      <pc:sldChg chg="addSp delSp modSp mod">
        <pc:chgData name="Frans van de Kimmenade" userId="2ee3037f295d3c77" providerId="LiveId" clId="{78A9A11A-A516-4CD4-A729-961E28FD366E}" dt="2023-12-24T10:52:27.603" v="1342" actId="14100"/>
        <pc:sldMkLst>
          <pc:docMk/>
          <pc:sldMk cId="408932460" sldId="316"/>
        </pc:sldMkLst>
      </pc:sldChg>
      <pc:sldChg chg="addSp delSp modSp mod">
        <pc:chgData name="Frans van de Kimmenade" userId="2ee3037f295d3c77" providerId="LiveId" clId="{78A9A11A-A516-4CD4-A729-961E28FD366E}" dt="2023-12-27T18:16:15.087" v="1379" actId="14100"/>
        <pc:sldMkLst>
          <pc:docMk/>
          <pc:sldMk cId="3818993532" sldId="317"/>
        </pc:sldMkLst>
      </pc:sldChg>
      <pc:sldChg chg="addSp delSp modSp mod">
        <pc:chgData name="Frans van de Kimmenade" userId="2ee3037f295d3c77" providerId="LiveId" clId="{78A9A11A-A516-4CD4-A729-961E28FD366E}" dt="2023-12-27T18:18:10.477" v="1389" actId="14100"/>
        <pc:sldMkLst>
          <pc:docMk/>
          <pc:sldMk cId="2474719559" sldId="318"/>
        </pc:sldMkLst>
      </pc:sldChg>
      <pc:sldChg chg="addSp delSp modSp mod">
        <pc:chgData name="Frans van de Kimmenade" userId="2ee3037f295d3c77" providerId="LiveId" clId="{78A9A11A-A516-4CD4-A729-961E28FD366E}" dt="2023-12-27T18:19:44.948" v="1397" actId="14100"/>
        <pc:sldMkLst>
          <pc:docMk/>
          <pc:sldMk cId="1392701600" sldId="319"/>
        </pc:sldMkLst>
      </pc:sldChg>
      <pc:sldChg chg="addSp delSp modSp add mod">
        <pc:chgData name="Frans van de Kimmenade" userId="2ee3037f295d3c77" providerId="LiveId" clId="{78A9A11A-A516-4CD4-A729-961E28FD366E}" dt="2023-12-27T18:24:29.278" v="1405" actId="1076"/>
        <pc:sldMkLst>
          <pc:docMk/>
          <pc:sldMk cId="4050248846" sldId="320"/>
        </pc:sldMkLst>
      </pc:sldChg>
      <pc:sldChg chg="addSp delSp modSp add mod setBg">
        <pc:chgData name="Frans van de Kimmenade" userId="2ee3037f295d3c77" providerId="LiveId" clId="{78A9A11A-A516-4CD4-A729-961E28FD366E}" dt="2024-02-26T13:35:10.042" v="3135" actId="5793"/>
        <pc:sldMkLst>
          <pc:docMk/>
          <pc:sldMk cId="861861560" sldId="321"/>
        </pc:sldMkLst>
      </pc:sldChg>
    </pc:docChg>
  </pc:docChgLst>
  <pc:docChgLst>
    <pc:chgData name="Frans van de Kimmenade" userId="2ee3037f295d3c77" providerId="LiveId" clId="{43304337-D996-4626-BA17-4F5FCB733265}"/>
    <pc:docChg chg="custSel modSld">
      <pc:chgData name="Frans van de Kimmenade" userId="2ee3037f295d3c77" providerId="LiveId" clId="{43304337-D996-4626-BA17-4F5FCB733265}" dt="2024-12-25T12:07:21.237" v="122" actId="20577"/>
      <pc:docMkLst>
        <pc:docMk/>
      </pc:docMkLst>
      <pc:sldChg chg="addSp delSp modSp mod">
        <pc:chgData name="Frans van de Kimmenade" userId="2ee3037f295d3c77" providerId="LiveId" clId="{43304337-D996-4626-BA17-4F5FCB733265}" dt="2024-12-25T12:03:37.300" v="5" actId="1076"/>
        <pc:sldMkLst>
          <pc:docMk/>
          <pc:sldMk cId="0" sldId="256"/>
        </pc:sldMkLst>
        <pc:picChg chg="add mod">
          <ac:chgData name="Frans van de Kimmenade" userId="2ee3037f295d3c77" providerId="LiveId" clId="{43304337-D996-4626-BA17-4F5FCB733265}" dt="2024-12-25T12:03:37.300" v="5" actId="1076"/>
          <ac:picMkLst>
            <pc:docMk/>
            <pc:sldMk cId="0" sldId="256"/>
            <ac:picMk id="11" creationId="{35C4FCA2-0282-75B1-5519-BE4D7561D3CF}"/>
          </ac:picMkLst>
        </pc:picChg>
      </pc:sldChg>
      <pc:sldChg chg="modSp mod">
        <pc:chgData name="Frans van de Kimmenade" userId="2ee3037f295d3c77" providerId="LiveId" clId="{43304337-D996-4626-BA17-4F5FCB733265}" dt="2024-12-25T12:07:21.237" v="122" actId="20577"/>
        <pc:sldMkLst>
          <pc:docMk/>
          <pc:sldMk cId="0" sldId="304"/>
        </pc:sldMkLst>
        <pc:spChg chg="mod">
          <ac:chgData name="Frans van de Kimmenade" userId="2ee3037f295d3c77" providerId="LiveId" clId="{43304337-D996-4626-BA17-4F5FCB733265}" dt="2024-12-25T12:06:45.888" v="73" actId="255"/>
          <ac:spMkLst>
            <pc:docMk/>
            <pc:sldMk cId="0" sldId="304"/>
            <ac:spMk id="2" creationId="{00000000-0000-0000-0000-000000000000}"/>
          </ac:spMkLst>
        </pc:spChg>
        <pc:spChg chg="mod">
          <ac:chgData name="Frans van de Kimmenade" userId="2ee3037f295d3c77" providerId="LiveId" clId="{43304337-D996-4626-BA17-4F5FCB733265}" dt="2024-12-25T12:07:21.237" v="122" actId="20577"/>
          <ac:spMkLst>
            <pc:docMk/>
            <pc:sldMk cId="0" sldId="304"/>
            <ac:spMk id="7" creationId="{00000000-0000-0000-0000-000000000000}"/>
          </ac:spMkLst>
        </pc:spChg>
      </pc:sldChg>
      <pc:sldChg chg="modSp mod">
        <pc:chgData name="Frans van de Kimmenade" userId="2ee3037f295d3c77" providerId="LiveId" clId="{43304337-D996-4626-BA17-4F5FCB733265}" dt="2024-12-25T12:04:50.459" v="36" actId="20577"/>
        <pc:sldMkLst>
          <pc:docMk/>
          <pc:sldMk cId="3284776661" sldId="310"/>
        </pc:sldMkLst>
        <pc:spChg chg="mod">
          <ac:chgData name="Frans van de Kimmenade" userId="2ee3037f295d3c77" providerId="LiveId" clId="{43304337-D996-4626-BA17-4F5FCB733265}" dt="2024-12-25T12:04:50.459" v="36" actId="20577"/>
          <ac:spMkLst>
            <pc:docMk/>
            <pc:sldMk cId="3284776661" sldId="310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e3037f295d3c77/Documenten/Documenten/2.KBO/4.Archief/Grafiek%20ledenaantal/grafiek%20Senior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79741421211232E-2"/>
          <c:y val="1.0173690372692779E-2"/>
          <c:w val="0.89030796150481195"/>
          <c:h val="0.794601835899656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FFC000"/>
                </a:gs>
                <a:gs pos="10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Blad1!$A$1:$A$9</c:f>
              <c:strCache>
                <c:ptCount val="9"/>
                <c:pt idx="0">
                  <c:v>1920-1930</c:v>
                </c:pt>
                <c:pt idx="1">
                  <c:v>1930-1935</c:v>
                </c:pt>
                <c:pt idx="2">
                  <c:v>1935-1940</c:v>
                </c:pt>
                <c:pt idx="3">
                  <c:v>1940-1945</c:v>
                </c:pt>
                <c:pt idx="4">
                  <c:v>1945-1950</c:v>
                </c:pt>
                <c:pt idx="5">
                  <c:v>1950-1955</c:v>
                </c:pt>
                <c:pt idx="6">
                  <c:v>1955-1960</c:v>
                </c:pt>
                <c:pt idx="7">
                  <c:v>1960-1965</c:v>
                </c:pt>
                <c:pt idx="8">
                  <c:v>1965-1970</c:v>
                </c:pt>
              </c:strCache>
            </c:strRef>
          </c:cat>
          <c:val>
            <c:numRef>
              <c:f>Blad1!$B$1:$B$9</c:f>
              <c:numCache>
                <c:formatCode>General</c:formatCode>
                <c:ptCount val="9"/>
                <c:pt idx="0">
                  <c:v>5</c:v>
                </c:pt>
                <c:pt idx="1">
                  <c:v>39</c:v>
                </c:pt>
                <c:pt idx="2">
                  <c:v>125</c:v>
                </c:pt>
                <c:pt idx="3">
                  <c:v>158</c:v>
                </c:pt>
                <c:pt idx="4">
                  <c:v>227</c:v>
                </c:pt>
                <c:pt idx="5">
                  <c:v>142</c:v>
                </c:pt>
                <c:pt idx="6">
                  <c:v>46</c:v>
                </c:pt>
                <c:pt idx="7">
                  <c:v>10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F-44EB-A62D-DAEA6F57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1002384"/>
        <c:axId val="900991344"/>
      </c:barChart>
      <c:catAx>
        <c:axId val="90100238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0991344"/>
        <c:crosses val="autoZero"/>
        <c:auto val="0"/>
        <c:lblAlgn val="ctr"/>
        <c:lblOffset val="100"/>
        <c:noMultiLvlLbl val="0"/>
      </c:catAx>
      <c:valAx>
        <c:axId val="900991344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0100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0E39-0241-41B9-9586-BC30D7DF982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64FD-AB17-4E7E-95DF-C8D8E45AB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0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A48E-0CBA-4012-B4B6-C007A3B76424}" type="datetimeFigureOut">
              <a:rPr lang="nl-NL" smtClean="0"/>
              <a:t>18-2-2025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3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 van de bespreking</a:t>
            </a:r>
          </a:p>
        </p:txBody>
      </p:sp>
    </p:spTree>
    <p:extLst>
      <p:ext uri="{BB962C8B-B14F-4D97-AF65-F5344CB8AC3E}">
        <p14:creationId xmlns:p14="http://schemas.microsoft.com/office/powerpoint/2010/main" val="17514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15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00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36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97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87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Breedband, middag met heemkunde quiz, </a:t>
            </a:r>
            <a:r>
              <a:rPr lang="nl-NL" dirty="0" err="1"/>
              <a:t>ivn</a:t>
            </a:r>
            <a:r>
              <a:rPr lang="nl-NL" dirty="0"/>
              <a:t> wandeling, enz..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47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6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Voorstellen van huidig</a:t>
            </a:r>
            <a:r>
              <a:rPr lang="nl-NL" baseline="0" dirty="0"/>
              <a:t> bestuur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47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PCOB=landelijke</a:t>
            </a:r>
            <a:r>
              <a:rPr lang="nl-NL" baseline="0" dirty="0"/>
              <a:t> protestantse bond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48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Veel geld gaat naar overkoepelend orgaan maar</a:t>
            </a:r>
          </a:p>
        </p:txBody>
      </p:sp>
    </p:spTree>
    <p:extLst>
      <p:ext uri="{BB962C8B-B14F-4D97-AF65-F5344CB8AC3E}">
        <p14:creationId xmlns:p14="http://schemas.microsoft.com/office/powerpoint/2010/main" val="99926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 met een stedelijke nieuwe</a:t>
            </a:r>
            <a:r>
              <a:rPr lang="nl-NL" baseline="0" dirty="0"/>
              <a:t> wijkindeling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68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/>
              <a:t>Gymnastiek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4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95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39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Wandelen dinsdagmorgen Tai Chi op maandagmorgen, donderdagmiddag</a:t>
            </a:r>
            <a:r>
              <a:rPr lang="nl-NL" baseline="0" dirty="0"/>
              <a:t> en vrijdagmorgen</a:t>
            </a:r>
            <a:endParaRPr lang="nl-NL" dirty="0"/>
          </a:p>
          <a:p>
            <a:r>
              <a:rPr lang="nl-NL" dirty="0"/>
              <a:t>Biljarten woensdagmorgen</a:t>
            </a:r>
          </a:p>
          <a:p>
            <a:r>
              <a:rPr lang="nl-NL" dirty="0"/>
              <a:t>Tai Chi maandagmorgen en vrijdagmorgen</a:t>
            </a:r>
          </a:p>
          <a:p>
            <a:r>
              <a:rPr lang="nl-NL" dirty="0" err="1"/>
              <a:t>Gyumnastiek</a:t>
            </a:r>
            <a:r>
              <a:rPr lang="nl-NL" dirty="0"/>
              <a:t> woensdagmorgen twee verschillende uren.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BDBC1-FE90-438A-8054-587CB00A0D33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40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F37-4166-4F3A-8C80-11BCFF78EB47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9C37-51CC-41B5-B676-DA55484B5A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607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E61-6BBA-4352-B7DC-797EF98A2B86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0D92-E1BE-4E44-AF70-F2509A81AE4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9212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DC91-9739-47D2-8E69-80620BFB5965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8D56-35B8-4871-99F2-C40AB0B71E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099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49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10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5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32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9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301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7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4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DEA0-4DB3-40A6-951B-822AD04E9328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7118-E7A7-4BFC-AC02-F8296EBE9E4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0881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187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5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45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92C4-1C1F-4BEC-95E4-9C42E5285CBE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93B7-D5CF-46F2-B742-A2FE1A3F995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10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CAF8-57D0-46EB-879E-065157771E90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26FC-2BFA-495A-9469-97C741D7A2A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821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DC29-1B17-4A07-A905-339FE0B67129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97DD-91B4-41F2-AAEF-6A79EA8F718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113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8BEE-0973-4C38-B1C1-5623E6821327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C581-5460-490D-8868-6561C8B8889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757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25D7-F2B7-4CB3-A595-545E79FE35E0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4C41-3810-40C3-9F1F-655101F603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0565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A673-AF5C-4BC9-8228-8F6E6EBB66F7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79C5-F50D-45AB-A57F-0A71ABE8C0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5893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119B-2529-4FDF-B933-0D19B431B25D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018A-51B0-41DB-B1E8-0540156F59F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070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6BCA6-8C62-46AD-A1AE-C71182CBF372}" type="datetime1">
              <a:rPr lang="nl-NL"/>
              <a:pPr>
                <a:defRPr/>
              </a:pPr>
              <a:t>18-2-2025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8D3B6-0CEC-4831-93F4-D633486DC5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71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4323-9776-4D34-AECF-1731D86B69B7}" type="datetimeFigureOut">
              <a:rPr lang="nl-NL" smtClean="0"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791E-D090-4B81-A5A8-CBEC7ECE4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bo-stiphoutwarande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niorenbrabantzeeland.nl/" TargetMode="External"/><Relationship Id="rId5" Type="http://schemas.openxmlformats.org/officeDocument/2006/relationships/hyperlink" Target="http://www.kbo-brabant.nl/view.php?action=view&amp;Pagina_Id=11812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s, water, buiten, persoon&#10;&#10;Automatisch gegenereerde beschrijving">
            <a:extLst>
              <a:ext uri="{FF2B5EF4-FFF2-40B4-BE49-F238E27FC236}">
                <a16:creationId xmlns:a16="http://schemas.microsoft.com/office/drawing/2014/main" id="{21E6B6B3-2043-4A6B-8451-1F4FF07A9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" y="61410"/>
            <a:ext cx="8534722" cy="682777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14C41-3810-40C3-9F1F-655101F60398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35596" y="522920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Welkom nieuwe leden</a:t>
            </a:r>
          </a:p>
        </p:txBody>
      </p:sp>
    </p:spTree>
    <p:extLst>
      <p:ext uri="{BB962C8B-B14F-4D97-AF65-F5344CB8AC3E}">
        <p14:creationId xmlns:p14="http://schemas.microsoft.com/office/powerpoint/2010/main" val="12560026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DCCE6DD-24FD-666F-DE35-999041ED5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0" y="1285860"/>
            <a:ext cx="3715125" cy="5270887"/>
          </a:xfrm>
          <a:prstGeom prst="rect">
            <a:avLst/>
          </a:prstGeom>
        </p:spPr>
      </p:pic>
      <p:pic>
        <p:nvPicPr>
          <p:cNvPr id="3" name="Afbeelding 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18A03B31-310C-A917-13FA-7784F67D8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72" y="1322729"/>
            <a:ext cx="3687106" cy="52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16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8" name="Afbeelding 7" descr="Afbeelding met tekst, bloem, schermopname, plant&#10;&#10;Door AI gegenereerde inhoud is mogelijk onjuist.">
            <a:extLst>
              <a:ext uri="{FF2B5EF4-FFF2-40B4-BE49-F238E27FC236}">
                <a16:creationId xmlns:a16="http://schemas.microsoft.com/office/drawing/2014/main" id="{8F0EFBBE-F74F-29A0-A852-FF348EA1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39" y="1348310"/>
            <a:ext cx="3685486" cy="5228836"/>
          </a:xfrm>
          <a:prstGeom prst="rect">
            <a:avLst/>
          </a:prstGeom>
        </p:spPr>
      </p:pic>
      <p:pic>
        <p:nvPicPr>
          <p:cNvPr id="3" name="Afbeelding 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58358EE-0A34-4E8F-EBD7-0F79ADA53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" y="1298800"/>
            <a:ext cx="3715125" cy="52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4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" y="33962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ABF55D-122E-4AC9-BE7C-A93308B00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686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0" imgH="0" progId="AcroExch.Document.DC">
                  <p:embed/>
                </p:oleObj>
              </mc:Choice>
              <mc:Fallback>
                <p:oleObj name="Acrobat Document" r:id="rId4" imgW="0" imgH="0" progId="AcroExch.Document.DC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ABF55D-122E-4AC9-BE7C-A93308B000B3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BCB508-4655-495B-B057-E6120B89B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846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0" imgH="0" progId="AcroExch.Document.DC">
                  <p:embed/>
                </p:oleObj>
              </mc:Choice>
              <mc:Fallback>
                <p:oleObj name="Acrobat Document" r:id="rId4" imgW="0" imgH="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BCB508-4655-495B-B057-E6120B89B401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fbeelding 5" descr="Afbeelding met tekst, schermopname, menu, Lettertype&#10;&#10;Door AI gegenereerde inhoud is mogelijk onjuist.">
            <a:extLst>
              <a:ext uri="{FF2B5EF4-FFF2-40B4-BE49-F238E27FC236}">
                <a16:creationId xmlns:a16="http://schemas.microsoft.com/office/drawing/2014/main" id="{82AABD91-BD11-5FF9-2ED7-11281F56F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1264391"/>
            <a:ext cx="3705886" cy="5257778"/>
          </a:xfrm>
          <a:prstGeom prst="rect">
            <a:avLst/>
          </a:prstGeom>
        </p:spPr>
      </p:pic>
      <p:pic>
        <p:nvPicPr>
          <p:cNvPr id="9" name="Afbeelding 8" descr="Afbeelding met tekst, schermopname, tekenfilm&#10;&#10;Door AI gegenereerde inhoud is mogelijk onjuist.">
            <a:extLst>
              <a:ext uri="{FF2B5EF4-FFF2-40B4-BE49-F238E27FC236}">
                <a16:creationId xmlns:a16="http://schemas.microsoft.com/office/drawing/2014/main" id="{E38EF32E-1FB4-8F23-07A3-5C4569F3E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3" y="1312967"/>
            <a:ext cx="3705886" cy="52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935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5" name="Afbeelding 4" descr="Afbeelding met tekst, menu, maaltijd, voedsel&#10;&#10;Door AI gegenereerde inhoud is mogelijk onjuist.">
            <a:extLst>
              <a:ext uri="{FF2B5EF4-FFF2-40B4-BE49-F238E27FC236}">
                <a16:creationId xmlns:a16="http://schemas.microsoft.com/office/drawing/2014/main" id="{1762F22D-987E-55CD-5A61-B92F4A1D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" y="1313929"/>
            <a:ext cx="3719777" cy="5277487"/>
          </a:xfrm>
          <a:prstGeom prst="rect">
            <a:avLst/>
          </a:prstGeom>
        </p:spPr>
      </p:pic>
      <p:pic>
        <p:nvPicPr>
          <p:cNvPr id="6" name="Afbeelding 5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FFC0C6D7-BB86-C996-D691-9B63EF14F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41" y="1301353"/>
            <a:ext cx="3719777" cy="52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9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7" name="Afbeelding 6" descr="Afbeelding met tekst, schermopname, Lettertype, Webpagina">
            <a:extLst>
              <a:ext uri="{FF2B5EF4-FFF2-40B4-BE49-F238E27FC236}">
                <a16:creationId xmlns:a16="http://schemas.microsoft.com/office/drawing/2014/main" id="{B0FB3997-27C4-3192-4C23-B8FE203FF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37" y="1268126"/>
            <a:ext cx="3742003" cy="5309020"/>
          </a:xfrm>
          <a:prstGeom prst="rect">
            <a:avLst/>
          </a:prstGeom>
        </p:spPr>
      </p:pic>
      <p:pic>
        <p:nvPicPr>
          <p:cNvPr id="3" name="Afbeelding 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2E381B9-D1E6-39EC-8ED3-0A906C912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5" y="1323409"/>
            <a:ext cx="3692741" cy="52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88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852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68991854-BA9B-47DD-9C89-7EBA54BF3D21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Tekstvak 1">
            <a:extLst>
              <a:ext uri="{FF2B5EF4-FFF2-40B4-BE49-F238E27FC236}">
                <a16:creationId xmlns:a16="http://schemas.microsoft.com/office/drawing/2014/main" id="{0A3A823C-54E5-3D9F-2C07-BC600E9CB15B}"/>
              </a:ext>
            </a:extLst>
          </p:cNvPr>
          <p:cNvSpPr txBox="1"/>
          <p:nvPr/>
        </p:nvSpPr>
        <p:spPr>
          <a:xfrm>
            <a:off x="678834" y="561450"/>
            <a:ext cx="742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l-NL" sz="2400">
                <a:solidFill>
                  <a:schemeClr val="bg1"/>
                </a:solidFill>
              </a:rPr>
              <a:t>Inwoners Stiphout-Warande ongeveer </a:t>
            </a:r>
            <a:r>
              <a:rPr lang="nl-NL" sz="2400" dirty="0">
                <a:solidFill>
                  <a:schemeClr val="bg1"/>
                </a:solidFill>
              </a:rPr>
              <a:t>8500</a:t>
            </a: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0A3A823C-54E5-3D9F-2C07-BC600E9CB15B}"/>
              </a:ext>
            </a:extLst>
          </p:cNvPr>
          <p:cNvSpPr txBox="1"/>
          <p:nvPr/>
        </p:nvSpPr>
        <p:spPr>
          <a:xfrm>
            <a:off x="678834" y="1153980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60-64:   735 pers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0A3A823C-54E5-3D9F-2C07-BC600E9CB15B}"/>
              </a:ext>
            </a:extLst>
          </p:cNvPr>
          <p:cNvSpPr txBox="1"/>
          <p:nvPr/>
        </p:nvSpPr>
        <p:spPr>
          <a:xfrm>
            <a:off x="678833" y="16454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65-79: 1864 pers</a:t>
            </a:r>
            <a:r>
              <a:rPr lang="nl-NL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kstvak 1">
            <a:extLst>
              <a:ext uri="{FF2B5EF4-FFF2-40B4-BE49-F238E27FC236}">
                <a16:creationId xmlns:a16="http://schemas.microsoft.com/office/drawing/2014/main" id="{0A3A823C-54E5-3D9F-2C07-BC600E9CB15B}"/>
              </a:ext>
            </a:extLst>
          </p:cNvPr>
          <p:cNvSpPr txBox="1"/>
          <p:nvPr/>
        </p:nvSpPr>
        <p:spPr>
          <a:xfrm>
            <a:off x="678833" y="2091713"/>
            <a:ext cx="263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80+:      618 pers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BB8B4172-859E-D1BB-E9E8-E0556BCBA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63172"/>
              </p:ext>
            </p:extLst>
          </p:nvPr>
        </p:nvGraphicFramePr>
        <p:xfrm>
          <a:off x="308450" y="2350271"/>
          <a:ext cx="8229600" cy="453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REQ8KO9M\information-1015298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387424"/>
            <a:ext cx="7245424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882C-89F1-478F-A7B0-1E7A1AA84F81}" type="slidenum">
              <a:rPr lang="nl-NL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32772" name="Picture 1026" descr="KBO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6357938"/>
            <a:ext cx="295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000792" cy="8572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Hoe blijf je op de hoogte?</a:t>
            </a:r>
          </a:p>
        </p:txBody>
      </p:sp>
      <p:sp>
        <p:nvSpPr>
          <p:cNvPr id="2" name="Tekstvak 1"/>
          <p:cNvSpPr txBox="1"/>
          <p:nvPr/>
        </p:nvSpPr>
        <p:spPr>
          <a:xfrm rot="10800000" flipH="1" flipV="1">
            <a:off x="993287" y="1268761"/>
            <a:ext cx="67470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Natuurlijk door het blad ”Ons ” van de Senioren Brabant/Zeeland.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Er verschijnt een jaarboekje met alle relevante gegevens.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Verder directe gegevens in onze maandelijkse info.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Publicaties in het wijkblad “De Lindenberg” en “de Loop”.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Veel informatie is bovendien te vinden op onze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4"/>
              </a:rPr>
              <a:t>http://www.kbo-stiphoutwarande.nl</a:t>
            </a: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285728"/>
            <a:ext cx="7686700" cy="989034"/>
          </a:xfrm>
        </p:spPr>
        <p:txBody>
          <a:bodyPr/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TENSLOTTE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DB860-B80D-4B37-9AFA-6CEA79CD2F50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36868" name="Picture 1026" descr="KBO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6357938"/>
            <a:ext cx="295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/>
          <p:nvPr/>
        </p:nvGrpSpPr>
        <p:grpSpPr>
          <a:xfrm>
            <a:off x="500034" y="1285860"/>
            <a:ext cx="8072495" cy="642942"/>
            <a:chOff x="0" y="-41459"/>
            <a:chExt cx="7704945" cy="354371"/>
          </a:xfrm>
          <a:scene3d>
            <a:camera prst="orthographicFront"/>
            <a:lightRig rig="chilly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-41459"/>
              <a:ext cx="7704945" cy="354371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210135" y="-41459"/>
              <a:ext cx="7479534" cy="3390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Nogmaals van harte welkom binnen onze afdeling</a:t>
              </a:r>
              <a:endParaRPr lang="nl-NL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500034" y="1928802"/>
            <a:ext cx="8072495" cy="857256"/>
            <a:chOff x="136371" y="-97836"/>
            <a:chExt cx="7568574" cy="410748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36371" y="-41459"/>
              <a:ext cx="7568574" cy="354371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343971" y="-97836"/>
              <a:ext cx="7324541" cy="378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spcAft>
                  <a:spcPts val="0"/>
                </a:spcAft>
                <a:defRPr/>
              </a:pPr>
              <a:r>
                <a:rPr lang="nl-NL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Neem zeker deel aan een of meerdere activiteiten</a:t>
              </a:r>
              <a:endParaRPr lang="nl-NL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500034" y="2928935"/>
            <a:ext cx="8072495" cy="1071569"/>
            <a:chOff x="0" y="-41459"/>
            <a:chExt cx="7704945" cy="327112"/>
          </a:xfrm>
          <a:scene3d>
            <a:camera prst="orthographicFront"/>
            <a:lightRig rig="chilly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-41459"/>
              <a:ext cx="7704945" cy="327112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206381" y="-16297"/>
              <a:ext cx="7389640" cy="247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Neem zelf ook deel aan werkgroepen 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zonder </a:t>
              </a:r>
              <a:r>
                <a:rPr lang="nl-NL" sz="2400" b="1" u="sng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nl-NL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kunnen we echt niet!</a:t>
              </a:r>
              <a:endParaRPr lang="nl-NL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25" descr="MPj043316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10" y="4214819"/>
            <a:ext cx="4321175" cy="232568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15900" dist="114300" dir="18900000" sx="103000" sy="103000" algn="bl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REQ8KO9M\Stiphout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81" y="2719498"/>
            <a:ext cx="4511052" cy="25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96691" y="3866519"/>
            <a:ext cx="3643339" cy="57150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nl-NL" sz="3600" b="1" dirty="0">
              <a:ln w="6350">
                <a:noFill/>
              </a:ln>
              <a:solidFill>
                <a:srgbClr val="FF99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51520" y="2025558"/>
            <a:ext cx="8759131" cy="607514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defRPr/>
            </a:pPr>
            <a:r>
              <a:rPr lang="nl-NL" sz="3200" dirty="0">
                <a:solidFill>
                  <a:srgbClr val="FFFF00"/>
                </a:solidFill>
                <a:latin typeface="Verdana" pitchFamily="34" charset="0"/>
              </a:rPr>
              <a:t> senioren STIPHOUT-WARANDE </a:t>
            </a:r>
          </a:p>
        </p:txBody>
      </p:sp>
      <p:sp>
        <p:nvSpPr>
          <p:cNvPr id="2" name="Rechthoek 1"/>
          <p:cNvSpPr/>
          <p:nvPr/>
        </p:nvSpPr>
        <p:spPr>
          <a:xfrm>
            <a:off x="5866159" y="5805264"/>
            <a:ext cx="26468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Stiphout,  </a:t>
            </a:r>
            <a:r>
              <a:rPr lang="nl-NL" kern="0">
                <a:effectLst>
                  <a:outerShdw blurRad="38100" dist="38100" dir="2700000" algn="tl">
                    <a:srgbClr val="000000"/>
                  </a:outerShdw>
                </a:effectLst>
              </a:rPr>
              <a:t>februari 2025 </a:t>
            </a:r>
            <a:endParaRPr lang="nl-NL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Afbeelding 4" descr="Afbeelding met persoon, binnen, vrouw, vasthouden&#10;&#10;Automatisch gegenereerde beschrijving">
            <a:extLst>
              <a:ext uri="{FF2B5EF4-FFF2-40B4-BE49-F238E27FC236}">
                <a16:creationId xmlns:a16="http://schemas.microsoft.com/office/drawing/2014/main" id="{09977694-F5A5-4CC0-BB97-F392FBAD4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07507"/>
            <a:ext cx="1082491" cy="1408403"/>
          </a:xfrm>
          <a:prstGeom prst="rect">
            <a:avLst/>
          </a:prstGeom>
        </p:spPr>
      </p:pic>
      <p:pic>
        <p:nvPicPr>
          <p:cNvPr id="15" name="Afbeelding 14" descr="Afbeelding met man, persoon, binnen, dragen&#10;&#10;Automatisch gegenereerde beschrijving">
            <a:extLst>
              <a:ext uri="{FF2B5EF4-FFF2-40B4-BE49-F238E27FC236}">
                <a16:creationId xmlns:a16="http://schemas.microsoft.com/office/drawing/2014/main" id="{2CC9AFED-84EE-4DF0-B214-E5E0B23B6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9" y="3321414"/>
            <a:ext cx="1095756" cy="1461516"/>
          </a:xfrm>
          <a:prstGeom prst="rect">
            <a:avLst/>
          </a:prstGeom>
        </p:spPr>
      </p:pic>
      <p:pic>
        <p:nvPicPr>
          <p:cNvPr id="17" name="Afbeelding 16" descr="Afbeelding met persoon, vrouw, binnen, glimlachen&#10;&#10;Automatisch gegenereerde beschrijving">
            <a:extLst>
              <a:ext uri="{FF2B5EF4-FFF2-40B4-BE49-F238E27FC236}">
                <a16:creationId xmlns:a16="http://schemas.microsoft.com/office/drawing/2014/main" id="{6CC3F005-49AA-4BE6-855C-AA6517CC4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39531"/>
            <a:ext cx="1144175" cy="1461516"/>
          </a:xfrm>
          <a:prstGeom prst="rect">
            <a:avLst/>
          </a:prstGeom>
        </p:spPr>
      </p:pic>
      <p:pic>
        <p:nvPicPr>
          <p:cNvPr id="21" name="Afbeelding 20" descr="Afbeelding met persoon, man, bril, dragen&#10;&#10;Automatisch gegenereerde beschrijving">
            <a:extLst>
              <a:ext uri="{FF2B5EF4-FFF2-40B4-BE49-F238E27FC236}">
                <a16:creationId xmlns:a16="http://schemas.microsoft.com/office/drawing/2014/main" id="{80CAC047-164F-43D8-ADD4-10B9E2160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35" y="5037264"/>
            <a:ext cx="1152000" cy="1536000"/>
          </a:xfrm>
          <a:prstGeom prst="rect">
            <a:avLst/>
          </a:prstGeom>
        </p:spPr>
      </p:pic>
      <p:pic>
        <p:nvPicPr>
          <p:cNvPr id="4" name="Afbeelding 3" descr="Afbeelding met persoon, muur, groen, dragen&#10;&#10;Automatisch gegenereerde beschrijving">
            <a:extLst>
              <a:ext uri="{FF2B5EF4-FFF2-40B4-BE49-F238E27FC236}">
                <a16:creationId xmlns:a16="http://schemas.microsoft.com/office/drawing/2014/main" id="{18425D03-7496-D8DA-F93A-190A3C738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27" y="557375"/>
            <a:ext cx="1078721" cy="1438295"/>
          </a:xfrm>
          <a:prstGeom prst="rect">
            <a:avLst/>
          </a:prstGeom>
        </p:spPr>
      </p:pic>
      <p:pic>
        <p:nvPicPr>
          <p:cNvPr id="7" name="Afbeelding 6" descr="Afbeelding met persoon, muur, binnen, vrouw&#10;&#10;Automatisch gegenereerde beschrijving">
            <a:extLst>
              <a:ext uri="{FF2B5EF4-FFF2-40B4-BE49-F238E27FC236}">
                <a16:creationId xmlns:a16="http://schemas.microsoft.com/office/drawing/2014/main" id="{3500BF4E-EAAC-49FA-B4F6-0C090852E1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55" y="614331"/>
            <a:ext cx="1152000" cy="1536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D91793-48C4-56ED-29B8-BE34CD9A9B07}"/>
              </a:ext>
            </a:extLst>
          </p:cNvPr>
          <p:cNvSpPr txBox="1"/>
          <p:nvPr/>
        </p:nvSpPr>
        <p:spPr>
          <a:xfrm>
            <a:off x="7812360" y="620688"/>
            <a:ext cx="93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kunt U komen staan</a:t>
            </a:r>
          </a:p>
          <a:p>
            <a:endParaRPr lang="nl-NL" dirty="0"/>
          </a:p>
        </p:txBody>
      </p:sp>
      <p:pic>
        <p:nvPicPr>
          <p:cNvPr id="11" name="Afbeelding 10" descr="Afbeelding met Menselijk gezicht, persoon, kleding, Voorhoofd&#10;&#10;Automatisch gegenereerde beschrijving">
            <a:extLst>
              <a:ext uri="{FF2B5EF4-FFF2-40B4-BE49-F238E27FC236}">
                <a16:creationId xmlns:a16="http://schemas.microsoft.com/office/drawing/2014/main" id="{35C4FCA2-0282-75B1-5519-BE4D7561D3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85" y="621093"/>
            <a:ext cx="1152000" cy="14769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9FDEC-25EE-417F-A75D-CAB2D9979747}" type="slidenum">
              <a:rPr lang="nl-NL"/>
              <a:pPr>
                <a:defRPr/>
              </a:pPr>
              <a:t>3</a:t>
            </a:fld>
            <a:endParaRPr lang="nl-NL"/>
          </a:p>
        </p:txBody>
      </p:sp>
      <p:pic>
        <p:nvPicPr>
          <p:cNvPr id="4" name="Afbeelding 3" descr="Afbeelding met Lettertype, Graphics, logo, tekst">
            <a:extLst>
              <a:ext uri="{FF2B5EF4-FFF2-40B4-BE49-F238E27FC236}">
                <a16:creationId xmlns:a16="http://schemas.microsoft.com/office/drawing/2014/main" id="{2C0138B0-C3B9-7B5D-6E86-D7E9AD6EAB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40" y="836712"/>
            <a:ext cx="8712662" cy="554461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3CE7E08-FE8D-3BF2-B867-5E172361A0C3}"/>
              </a:ext>
            </a:extLst>
          </p:cNvPr>
          <p:cNvSpPr txBox="1"/>
          <p:nvPr/>
        </p:nvSpPr>
        <p:spPr>
          <a:xfrm>
            <a:off x="323528" y="0"/>
            <a:ext cx="9073008" cy="587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bent u lid geworden?</a:t>
            </a:r>
            <a:endParaRPr lang="nl-NL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2.Wat zijn uw verwachtingen van   Senioren Stiphout-Warande?</a:t>
            </a: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nl-NL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3.Wat kunt U bijdragen/ betekenen voor de leden van onze vereniging?</a:t>
            </a:r>
            <a:r>
              <a:rPr lang="nl-NL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8615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lpcomputer\AppData\Local\Microsoft\Windows\INetCache\IE\70PZOCH7\2016-P10-Noord-Brabant-o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1" y="1753489"/>
            <a:ext cx="8617563" cy="45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C000"/>
                </a:solidFill>
                <a:latin typeface="Verdana" pitchFamily="34" charset="0"/>
              </a:rPr>
              <a:t>Wat </a:t>
            </a:r>
            <a:r>
              <a:rPr lang="en-US" sz="4400" dirty="0" err="1">
                <a:solidFill>
                  <a:srgbClr val="FFC000"/>
                </a:solidFill>
                <a:latin typeface="Verdana" pitchFamily="34" charset="0"/>
              </a:rPr>
              <a:t>doet</a:t>
            </a:r>
            <a:r>
              <a:rPr lang="en-US" sz="4400" dirty="0">
                <a:solidFill>
                  <a:srgbClr val="FFC000"/>
                </a:solidFill>
                <a:latin typeface="Verdana" pitchFamily="34" charset="0"/>
              </a:rPr>
              <a:t>  </a:t>
            </a:r>
            <a:r>
              <a:rPr lang="en-US" sz="4400" dirty="0" err="1">
                <a:solidFill>
                  <a:srgbClr val="FFC000"/>
                </a:solidFill>
                <a:latin typeface="Verdana" pitchFamily="34" charset="0"/>
              </a:rPr>
              <a:t>Senioren</a:t>
            </a:r>
            <a:r>
              <a:rPr lang="en-US" sz="4400" dirty="0">
                <a:solidFill>
                  <a:srgbClr val="FFC000"/>
                </a:solidFill>
                <a:latin typeface="Verdana" pitchFamily="34" charset="0"/>
              </a:rPr>
              <a:t> Brabant/Zeeland  </a:t>
            </a:r>
            <a:r>
              <a:rPr lang="en-US" sz="4400" dirty="0" err="1">
                <a:solidFill>
                  <a:srgbClr val="FFC000"/>
                </a:solidFill>
                <a:latin typeface="Verdana" pitchFamily="34" charset="0"/>
              </a:rPr>
              <a:t>voor</a:t>
            </a:r>
            <a:r>
              <a:rPr lang="en-US" sz="4400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Verdana" pitchFamily="34" charset="0"/>
              </a:rPr>
              <a:t>ons</a:t>
            </a:r>
            <a:r>
              <a:rPr lang="en-US" sz="4400" dirty="0">
                <a:solidFill>
                  <a:srgbClr val="FFC000"/>
                </a:solidFill>
                <a:latin typeface="Verdana" pitchFamily="34" charset="0"/>
              </a:rPr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A9DFB-80B1-4F6F-82D0-0DA233F9459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9551" y="1340769"/>
            <a:ext cx="8427263" cy="496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/>
              <a:buChar char="•"/>
            </a:pPr>
            <a:r>
              <a:rPr lang="nl-NL" sz="2000" dirty="0">
                <a:solidFill>
                  <a:srgbClr val="2E2F30"/>
                </a:solidFill>
                <a:latin typeface="Book Antiqua" panose="02040602050305030304" pitchFamily="18" charset="0"/>
              </a:rPr>
              <a:t> 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Belangenbehartiging met : </a:t>
            </a:r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ondersteuning &amp; advies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ontmoeting &amp; zingeving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en </a:t>
            </a:r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administrateurs &amp; belastinghulpen, juridische helpdesk, WMO=(=wet maatschappelijke ondersteuning) en</a:t>
            </a:r>
          </a:p>
          <a:p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WLZ (= wet langdurige zorg) adviseurs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nl-NL" sz="200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HUBA-CO-VOA</a:t>
            </a:r>
            <a:endParaRPr lang="nl-NL" sz="2000" dirty="0">
              <a:solidFill>
                <a:schemeClr val="bg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volop voordeel speciaal voor leden.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Collectiviteitskorting, bijvoorbeeld op </a:t>
            </a:r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zorgverzekering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en </a:t>
            </a:r>
            <a:r>
              <a:rPr lang="nl-NL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energie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Ledenpas, waarmee u korting krijgt bij lokale bedrijven.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Voordeelpagina op hun site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Ondersteuning op ICT-gebied, ledenadministratie en eigen site.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U ontvangt elf keer per jaar het ledenmagazine </a:t>
            </a:r>
            <a:r>
              <a:rPr lang="nl-NL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hlinkClick r:id="rId5"/>
              </a:rPr>
              <a:t>Ons</a:t>
            </a: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Ze zetten zich in en houden U op de hoogte van   actuele ontwikkelingen.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Ons veilig thuis met o.a. gratis thuistest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Vitaliteitsdagen nu ook naar valpreventie in eigen wijk.</a:t>
            </a:r>
          </a:p>
          <a:p>
            <a:pPr>
              <a:buFont typeface="Arial"/>
              <a:buChar char="•"/>
            </a:pPr>
            <a:r>
              <a:rPr lang="nl-NL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Alle relevante informatie via  </a:t>
            </a:r>
            <a:r>
              <a:rPr lang="nl-NL" sz="2000" dirty="0">
                <a:hlinkClick r:id="rId6"/>
              </a:rPr>
              <a:t>Home - Senioren Brabant-Zeeland</a:t>
            </a:r>
            <a:r>
              <a:rPr lang="nl-NL" sz="2000" dirty="0">
                <a:solidFill>
                  <a:srgbClr val="2E2F30"/>
                </a:solidFill>
                <a:latin typeface="Verdana"/>
              </a:rPr>
              <a:t>.</a:t>
            </a:r>
            <a:endParaRPr lang="nl-NL" sz="2000" b="0" i="0" u="none" strike="noStrike" dirty="0">
              <a:solidFill>
                <a:srgbClr val="2E2F30"/>
              </a:solidFill>
              <a:effectLst/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1238251"/>
            <a:ext cx="685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nl-NL" sz="2800" kern="0" dirty="0">
              <a:solidFill>
                <a:srgbClr val="F686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766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ulpcomputer\AppData\Local\Microsoft\Windows\INetCache\IE\REQ8KO9M\CroyCastleTheNetherland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25" y="4882185"/>
            <a:ext cx="2614355" cy="1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53387" cy="11664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600" dirty="0">
                <a:solidFill>
                  <a:srgbClr val="FFC000"/>
                </a:solidFill>
              </a:rPr>
              <a:t>Senioren Stiphout-Warande</a:t>
            </a:r>
            <a:br>
              <a:rPr lang="nl-NL" dirty="0">
                <a:solidFill>
                  <a:srgbClr val="FFC000"/>
                </a:solidFill>
              </a:rPr>
            </a:b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18F6-9AED-48D4-9858-26D6AFBD07A0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633413" y="1484314"/>
            <a:ext cx="8229600" cy="3313112"/>
          </a:xfrm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nl-NL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KBO afd. O.L. Vrouw is op 31 december</a:t>
            </a:r>
            <a:b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2013 opgeheven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Alle leden van O.L. Vrouw zijn op </a:t>
            </a:r>
            <a:b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januari 2014 toegetreden tot </a:t>
            </a:r>
            <a:b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KBO afd. St. Trudo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Wij tellen</a:t>
            </a:r>
            <a:b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momenteel ongeveer 750 leden</a:t>
            </a:r>
            <a:br>
              <a:rPr lang="nl-NL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nl-NL" dirty="0"/>
          </a:p>
        </p:txBody>
      </p:sp>
      <p:pic>
        <p:nvPicPr>
          <p:cNvPr id="21509" name="Picture 1026" descr="KBO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6357938"/>
            <a:ext cx="295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ulpcomputer\AppData\Local\Microsoft\Windows\INetCache\IE\REQ8KO9M\Kerktoren_van_der_Brugghenstraat_43_Stiphout_Monument_2145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128672"/>
            <a:ext cx="127000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ulpcomputer\AppData\Local\Microsoft\Windows\INetCache\IE\2TYTG7S2\95px-Exterieur_-_Stiphout_-_20206087_-_RC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206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ulpcomputer\AppData\Local\Microsoft\Windows\INetCache\IE\H9ZXO2QW\Grafeiland_fam_Wesselman_Helmond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52" y="4882185"/>
            <a:ext cx="2282267" cy="1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6" name="Afbeelding 5" descr="Afbeelding met tekst, schermopname, Lettertype, menu&#10;&#10;Door AI gegenereerde inhoud is mogelijk onjuist.">
            <a:extLst>
              <a:ext uri="{FF2B5EF4-FFF2-40B4-BE49-F238E27FC236}">
                <a16:creationId xmlns:a16="http://schemas.microsoft.com/office/drawing/2014/main" id="{BDD91C6A-87F0-6D03-0F77-67DBC23A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" y="1250123"/>
            <a:ext cx="3705044" cy="5256584"/>
          </a:xfrm>
          <a:prstGeom prst="rect">
            <a:avLst/>
          </a:prstGeom>
        </p:spPr>
      </p:pic>
      <p:pic>
        <p:nvPicPr>
          <p:cNvPr id="8" name="Afbeelding 7" descr="Afbeelding met tekst, fruit, bal, schermopname&#10;&#10;Door AI gegenereerde inhoud is mogelijk onjuist.">
            <a:extLst>
              <a:ext uri="{FF2B5EF4-FFF2-40B4-BE49-F238E27FC236}">
                <a16:creationId xmlns:a16="http://schemas.microsoft.com/office/drawing/2014/main" id="{FB8F3F7D-9212-1BA8-6786-BB200320D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95" y="1279431"/>
            <a:ext cx="3682309" cy="52243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DA430AF3-24F5-83AD-A8DA-8D50850E9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970"/>
            <a:ext cx="3533481" cy="5013176"/>
          </a:xfrm>
          <a:prstGeom prst="rect">
            <a:avLst/>
          </a:prstGeom>
        </p:spPr>
      </p:pic>
      <p:pic>
        <p:nvPicPr>
          <p:cNvPr id="11" name="Afbeelding 10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0F59F20E-2EA5-2219-58E1-F19C19B6D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9" y="1563970"/>
            <a:ext cx="353348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17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5" name="Afbeelding 4" descr="Afbeelding met tekst, schermopname, persoon&#10;&#10;Door AI gegenereerde inhoud is mogelijk onjuist.">
            <a:extLst>
              <a:ext uri="{FF2B5EF4-FFF2-40B4-BE49-F238E27FC236}">
                <a16:creationId xmlns:a16="http://schemas.microsoft.com/office/drawing/2014/main" id="{0AC2C54F-B355-8E84-3DEB-AA4F2AA91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7" y="1257354"/>
            <a:ext cx="3700932" cy="5250749"/>
          </a:xfrm>
          <a:prstGeom prst="rect">
            <a:avLst/>
          </a:prstGeom>
        </p:spPr>
      </p:pic>
      <p:pic>
        <p:nvPicPr>
          <p:cNvPr id="8" name="Afbeelding 7" descr="Afbeelding met tekst, schoeisel, schermopname, kleding&#10;&#10;Door AI gegenereerde inhoud is mogelijk onjuist.">
            <a:extLst>
              <a:ext uri="{FF2B5EF4-FFF2-40B4-BE49-F238E27FC236}">
                <a16:creationId xmlns:a16="http://schemas.microsoft.com/office/drawing/2014/main" id="{0E42F8E6-C497-584D-3228-B6F072BD4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13" y="1299049"/>
            <a:ext cx="3700931" cy="52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74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lpcomputer\AppData\Local\Microsoft\Windows\INetCache\IE\70PZOCH7\Aanzicht_-_Stiphout_-_20206051_-_R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0"/>
            <a:ext cx="9144000" cy="6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7" y="428604"/>
            <a:ext cx="9001188" cy="857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800" dirty="0">
                <a:solidFill>
                  <a:srgbClr val="FFC000"/>
                </a:solidFill>
              </a:rPr>
              <a:t>Wat gebeurt er zoal.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7F9D-0315-4132-BC2B-4C1BEC9B49AE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4FF8BB8-3A44-FDB2-139D-F5537ED95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4" y="1285860"/>
            <a:ext cx="3729503" cy="5291286"/>
          </a:xfrm>
          <a:prstGeom prst="rect">
            <a:avLst/>
          </a:prstGeom>
        </p:spPr>
      </p:pic>
      <p:pic>
        <p:nvPicPr>
          <p:cNvPr id="8" name="Afbeelding 7" descr="Afbeelding met tekst, koffiebeker, kop, Serveware&#10;&#10;Door AI gegenereerde inhoud is mogelijk onjuist.">
            <a:extLst>
              <a:ext uri="{FF2B5EF4-FFF2-40B4-BE49-F238E27FC236}">
                <a16:creationId xmlns:a16="http://schemas.microsoft.com/office/drawing/2014/main" id="{E1465586-FAFF-209D-9AC8-642ADBE7C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8" y="1272672"/>
            <a:ext cx="3738799" cy="53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925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2413FB-56C6-45C8-8519-1D9D82AA4E3E}">
  <we:reference id="wa104380526" version="1.1.0.0" store="nl-NL" storeType="OMEX"/>
  <we:alternateReferences>
    <we:reference id="wa104380526" version="1.1.0.0" store="WA10438052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5986</TotalTime>
  <Words>679</Words>
  <Application>Microsoft Office PowerPoint</Application>
  <PresentationFormat>Diavoorstelling (4:3)</PresentationFormat>
  <Paragraphs>129</Paragraphs>
  <Slides>17</Slides>
  <Notes>16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Apex</vt:lpstr>
      <vt:lpstr>Aangepast ontwerp</vt:lpstr>
      <vt:lpstr>Acrobat Document</vt:lpstr>
      <vt:lpstr>PowerPoint-presentatie</vt:lpstr>
      <vt:lpstr>PowerPoint-presentatie</vt:lpstr>
      <vt:lpstr>PowerPoint-presentatie</vt:lpstr>
      <vt:lpstr>Wat doet  Senioren Brabant/Zeeland  voor ons?</vt:lpstr>
      <vt:lpstr>Senioren Stiphout-Warande </vt:lpstr>
      <vt:lpstr>Wat gebeurt er zoal. </vt:lpstr>
      <vt:lpstr>Wat gebeurt er zoal. </vt:lpstr>
      <vt:lpstr>Wat gebeurt er zoal. </vt:lpstr>
      <vt:lpstr>Wat gebeurt er zoal. </vt:lpstr>
      <vt:lpstr>Wat gebeurt er zoal. </vt:lpstr>
      <vt:lpstr>Wat gebeurt er zoal. </vt:lpstr>
      <vt:lpstr>Wat gebeurt er zoal. </vt:lpstr>
      <vt:lpstr>Wat gebeurt er zoal. </vt:lpstr>
      <vt:lpstr>Wat gebeurt er zoal. </vt:lpstr>
      <vt:lpstr>PowerPoint-presentatie</vt:lpstr>
      <vt:lpstr>Hoe blijf je op de hoogte?</vt:lpstr>
      <vt:lpstr>TENSLOTTE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de KBO?</dc:title>
  <dc:creator>Venmans</dc:creator>
  <cp:lastModifiedBy>Frans van de Kimmenade</cp:lastModifiedBy>
  <cp:revision>571</cp:revision>
  <dcterms:created xsi:type="dcterms:W3CDTF">2007-12-29T12:25:59Z</dcterms:created>
  <dcterms:modified xsi:type="dcterms:W3CDTF">2025-02-18T10:59:05Z</dcterms:modified>
</cp:coreProperties>
</file>